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</p:sldIdLst>
  <p:sldSz cy="10287000" cx="18288000"/>
  <p:notesSz cx="10287000" cy="18288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58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:go="http://customooxmlschemas.google.com/" r:id="rId62" roundtripDataSignature="AMtx7mh3io+khu83aiHxvLoXjWgUnGkQA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58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customschemas.google.com/relationships/presentationmetadata" Target="metadata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0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10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1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11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2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12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3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13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4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14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5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5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6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16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7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17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8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18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19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19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2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0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20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1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21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22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22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23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23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24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25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p25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26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p26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27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p27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28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p28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29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p29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3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30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Google Shape;411;p30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31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p31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32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32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33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" name="Google Shape;441;p33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34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p34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35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35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36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p36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37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" name="Google Shape;511;p37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38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3" name="Google Shape;523;p38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39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p39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4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4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40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p40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41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4" name="Google Shape;554;p41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42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6" name="Google Shape;566;p42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43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4" name="Google Shape;584;p43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44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3" name="Google Shape;613;p44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45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0" name="Google Shape;620;p45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46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7" name="Google Shape;627;p46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47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" name="Google Shape;636;p47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48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9" name="Google Shape;649;p48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49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8" name="Google Shape;678;p49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5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5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50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2" name="Google Shape;692;p50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51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5" name="Google Shape;705;p51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52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6" name="Google Shape;716;p52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53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8" name="Google Shape;728;p53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54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4" name="Google Shape;744;p54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p55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8" name="Google Shape;758;p55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p56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0" name="Google Shape;770;p56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6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6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7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7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8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8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9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9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58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58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4" name="Google Shape;14;p5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5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5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6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67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9pPr>
          </a:lstStyle>
          <a:p/>
        </p:txBody>
      </p:sp>
      <p:sp>
        <p:nvSpPr>
          <p:cNvPr id="71" name="Google Shape;71;p6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6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6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68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68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9pPr>
          </a:lstStyle>
          <a:p/>
        </p:txBody>
      </p:sp>
      <p:sp>
        <p:nvSpPr>
          <p:cNvPr id="77" name="Google Shape;77;p6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6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6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5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59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9pPr>
          </a:lstStyle>
          <a:p/>
        </p:txBody>
      </p:sp>
      <p:sp>
        <p:nvSpPr>
          <p:cNvPr id="20" name="Google Shape;20;p5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5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5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0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60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6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6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6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61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�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9pPr>
          </a:lstStyle>
          <a:p/>
        </p:txBody>
      </p:sp>
      <p:sp>
        <p:nvSpPr>
          <p:cNvPr id="32" name="Google Shape;32;p61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�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9pPr>
          </a:lstStyle>
          <a:p/>
        </p:txBody>
      </p:sp>
      <p:sp>
        <p:nvSpPr>
          <p:cNvPr id="33" name="Google Shape;33;p6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6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6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2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62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9pPr>
          </a:lstStyle>
          <a:p/>
        </p:txBody>
      </p:sp>
      <p:sp>
        <p:nvSpPr>
          <p:cNvPr id="40" name="Google Shape;40;p62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62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9pPr>
          </a:lstStyle>
          <a:p/>
        </p:txBody>
      </p:sp>
      <p:sp>
        <p:nvSpPr>
          <p:cNvPr id="42" name="Google Shape;42;p6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6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6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6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6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6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6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6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6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65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65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�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�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9pPr>
          </a:lstStyle>
          <a:p/>
        </p:txBody>
      </p:sp>
      <p:sp>
        <p:nvSpPr>
          <p:cNvPr id="57" name="Google Shape;57;p65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6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6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6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66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66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66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6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6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6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5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57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�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�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�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5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5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5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image" Target="../media/image2.png"/><Relationship Id="rId6" Type="http://schemas.openxmlformats.org/officeDocument/2006/relationships/image" Target="../media/image1.png"/><Relationship Id="rId7" Type="http://schemas.openxmlformats.org/officeDocument/2006/relationships/image" Target="../media/image6.png"/><Relationship Id="rId8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1.png"/><Relationship Id="rId4" Type="http://schemas.openxmlformats.org/officeDocument/2006/relationships/image" Target="../media/image35.png"/><Relationship Id="rId5" Type="http://schemas.openxmlformats.org/officeDocument/2006/relationships/image" Target="../media/image41.png"/><Relationship Id="rId6" Type="http://schemas.openxmlformats.org/officeDocument/2006/relationships/image" Target="../media/image4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1.png"/><Relationship Id="rId4" Type="http://schemas.openxmlformats.org/officeDocument/2006/relationships/image" Target="../media/image35.png"/><Relationship Id="rId5" Type="http://schemas.openxmlformats.org/officeDocument/2006/relationships/image" Target="../media/image42.png"/><Relationship Id="rId6" Type="http://schemas.openxmlformats.org/officeDocument/2006/relationships/image" Target="../media/image6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1.png"/><Relationship Id="rId4" Type="http://schemas.openxmlformats.org/officeDocument/2006/relationships/image" Target="../media/image35.png"/><Relationship Id="rId5" Type="http://schemas.openxmlformats.org/officeDocument/2006/relationships/image" Target="../media/image45.png"/><Relationship Id="rId6" Type="http://schemas.openxmlformats.org/officeDocument/2006/relationships/image" Target="../media/image46.png"/></Relationships>
</file>

<file path=ppt/slides/_rels/slide13.xml.rels><?xml version="1.0" encoding="UTF-8" standalone="yes"?><Relationships xmlns="http://schemas.openxmlformats.org/package/2006/relationships"><Relationship Id="rId11" Type="http://schemas.openxmlformats.org/officeDocument/2006/relationships/image" Target="../media/image58.png"/><Relationship Id="rId10" Type="http://schemas.openxmlformats.org/officeDocument/2006/relationships/image" Target="../media/image54.png"/><Relationship Id="rId13" Type="http://schemas.openxmlformats.org/officeDocument/2006/relationships/image" Target="../media/image63.png"/><Relationship Id="rId12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1.png"/><Relationship Id="rId4" Type="http://schemas.openxmlformats.org/officeDocument/2006/relationships/image" Target="../media/image47.png"/><Relationship Id="rId9" Type="http://schemas.openxmlformats.org/officeDocument/2006/relationships/image" Target="../media/image64.png"/><Relationship Id="rId5" Type="http://schemas.openxmlformats.org/officeDocument/2006/relationships/image" Target="../media/image52.png"/><Relationship Id="rId6" Type="http://schemas.openxmlformats.org/officeDocument/2006/relationships/image" Target="../media/image44.png"/><Relationship Id="rId7" Type="http://schemas.openxmlformats.org/officeDocument/2006/relationships/image" Target="../media/image50.png"/><Relationship Id="rId8" Type="http://schemas.openxmlformats.org/officeDocument/2006/relationships/image" Target="../media/image5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1.png"/><Relationship Id="rId4" Type="http://schemas.openxmlformats.org/officeDocument/2006/relationships/image" Target="../media/image57.png"/><Relationship Id="rId5" Type="http://schemas.openxmlformats.org/officeDocument/2006/relationships/image" Target="../media/image6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1.png"/><Relationship Id="rId4" Type="http://schemas.openxmlformats.org/officeDocument/2006/relationships/image" Target="../media/image61.png"/><Relationship Id="rId5" Type="http://schemas.openxmlformats.org/officeDocument/2006/relationships/image" Target="../media/image53.png"/><Relationship Id="rId6" Type="http://schemas.openxmlformats.org/officeDocument/2006/relationships/image" Target="../media/image78.png"/><Relationship Id="rId7" Type="http://schemas.openxmlformats.org/officeDocument/2006/relationships/image" Target="../media/image59.png"/><Relationship Id="rId8" Type="http://schemas.openxmlformats.org/officeDocument/2006/relationships/image" Target="../media/image6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1.png"/><Relationship Id="rId4" Type="http://schemas.openxmlformats.org/officeDocument/2006/relationships/image" Target="../media/image86.png"/><Relationship Id="rId5" Type="http://schemas.openxmlformats.org/officeDocument/2006/relationships/image" Target="../media/image71.png"/><Relationship Id="rId6" Type="http://schemas.openxmlformats.org/officeDocument/2006/relationships/image" Target="../media/image7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png"/><Relationship Id="rId4" Type="http://schemas.openxmlformats.org/officeDocument/2006/relationships/image" Target="../media/image65.png"/><Relationship Id="rId5" Type="http://schemas.openxmlformats.org/officeDocument/2006/relationships/image" Target="../media/image60.png"/><Relationship Id="rId6" Type="http://schemas.openxmlformats.org/officeDocument/2006/relationships/image" Target="../media/image91.png"/></Relationships>
</file>

<file path=ppt/slides/_rels/slide18.xml.rels><?xml version="1.0" encoding="UTF-8" standalone="yes"?><Relationships xmlns="http://schemas.openxmlformats.org/package/2006/relationships"><Relationship Id="rId11" Type="http://schemas.openxmlformats.org/officeDocument/2006/relationships/image" Target="../media/image104.png"/><Relationship Id="rId10" Type="http://schemas.openxmlformats.org/officeDocument/2006/relationships/image" Target="../media/image70.png"/><Relationship Id="rId13" Type="http://schemas.openxmlformats.org/officeDocument/2006/relationships/image" Target="../media/image76.png"/><Relationship Id="rId12" Type="http://schemas.openxmlformats.org/officeDocument/2006/relationships/image" Target="../media/image7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8.png"/><Relationship Id="rId4" Type="http://schemas.openxmlformats.org/officeDocument/2006/relationships/image" Target="../media/image92.png"/><Relationship Id="rId9" Type="http://schemas.openxmlformats.org/officeDocument/2006/relationships/image" Target="../media/image75.png"/><Relationship Id="rId5" Type="http://schemas.openxmlformats.org/officeDocument/2006/relationships/image" Target="../media/image73.png"/><Relationship Id="rId6" Type="http://schemas.openxmlformats.org/officeDocument/2006/relationships/image" Target="../media/image77.png"/><Relationship Id="rId7" Type="http://schemas.openxmlformats.org/officeDocument/2006/relationships/image" Target="../media/image90.png"/><Relationship Id="rId8" Type="http://schemas.openxmlformats.org/officeDocument/2006/relationships/image" Target="../media/image8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1.png"/><Relationship Id="rId4" Type="http://schemas.openxmlformats.org/officeDocument/2006/relationships/image" Target="../media/image23.png"/><Relationship Id="rId5" Type="http://schemas.openxmlformats.org/officeDocument/2006/relationships/image" Target="../media/image10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16.png"/><Relationship Id="rId5" Type="http://schemas.openxmlformats.org/officeDocument/2006/relationships/image" Target="../media/image11.png"/><Relationship Id="rId6" Type="http://schemas.openxmlformats.org/officeDocument/2006/relationships/image" Target="../media/image10.png"/><Relationship Id="rId7" Type="http://schemas.openxmlformats.org/officeDocument/2006/relationships/image" Target="../media/image14.png"/><Relationship Id="rId8" Type="http://schemas.openxmlformats.org/officeDocument/2006/relationships/image" Target="../media/image1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1.png"/><Relationship Id="rId4" Type="http://schemas.openxmlformats.org/officeDocument/2006/relationships/image" Target="../media/image23.png"/><Relationship Id="rId5" Type="http://schemas.openxmlformats.org/officeDocument/2006/relationships/image" Target="../media/image93.png"/><Relationship Id="rId6" Type="http://schemas.openxmlformats.org/officeDocument/2006/relationships/image" Target="../media/image83.png"/><Relationship Id="rId7" Type="http://schemas.openxmlformats.org/officeDocument/2006/relationships/image" Target="../media/image95.png"/></Relationships>
</file>

<file path=ppt/slides/_rels/slide21.xml.rels><?xml version="1.0" encoding="UTF-8" standalone="yes"?><Relationships xmlns="http://schemas.openxmlformats.org/package/2006/relationships"><Relationship Id="rId11" Type="http://schemas.openxmlformats.org/officeDocument/2006/relationships/image" Target="../media/image103.png"/><Relationship Id="rId10" Type="http://schemas.openxmlformats.org/officeDocument/2006/relationships/image" Target="../media/image94.png"/><Relationship Id="rId12" Type="http://schemas.openxmlformats.org/officeDocument/2006/relationships/image" Target="../media/image8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1.png"/><Relationship Id="rId4" Type="http://schemas.openxmlformats.org/officeDocument/2006/relationships/image" Target="../media/image101.png"/><Relationship Id="rId9" Type="http://schemas.openxmlformats.org/officeDocument/2006/relationships/image" Target="../media/image89.png"/><Relationship Id="rId5" Type="http://schemas.openxmlformats.org/officeDocument/2006/relationships/image" Target="../media/image85.png"/><Relationship Id="rId6" Type="http://schemas.openxmlformats.org/officeDocument/2006/relationships/image" Target="../media/image96.png"/><Relationship Id="rId7" Type="http://schemas.openxmlformats.org/officeDocument/2006/relationships/image" Target="../media/image97.png"/><Relationship Id="rId8" Type="http://schemas.openxmlformats.org/officeDocument/2006/relationships/image" Target="../media/image8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1.png"/><Relationship Id="rId4" Type="http://schemas.openxmlformats.org/officeDocument/2006/relationships/image" Target="../media/image107.png"/><Relationship Id="rId9" Type="http://schemas.openxmlformats.org/officeDocument/2006/relationships/image" Target="../media/image108.png"/><Relationship Id="rId5" Type="http://schemas.openxmlformats.org/officeDocument/2006/relationships/image" Target="../media/image85.png"/><Relationship Id="rId6" Type="http://schemas.openxmlformats.org/officeDocument/2006/relationships/image" Target="../media/image96.png"/><Relationship Id="rId7" Type="http://schemas.openxmlformats.org/officeDocument/2006/relationships/image" Target="../media/image97.png"/><Relationship Id="rId8" Type="http://schemas.openxmlformats.org/officeDocument/2006/relationships/image" Target="../media/image10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1.png"/><Relationship Id="rId4" Type="http://schemas.openxmlformats.org/officeDocument/2006/relationships/image" Target="../media/image107.png"/><Relationship Id="rId9" Type="http://schemas.openxmlformats.org/officeDocument/2006/relationships/image" Target="../media/image127.png"/><Relationship Id="rId5" Type="http://schemas.openxmlformats.org/officeDocument/2006/relationships/image" Target="../media/image85.png"/><Relationship Id="rId6" Type="http://schemas.openxmlformats.org/officeDocument/2006/relationships/image" Target="../media/image96.png"/><Relationship Id="rId7" Type="http://schemas.openxmlformats.org/officeDocument/2006/relationships/image" Target="../media/image97.png"/><Relationship Id="rId8" Type="http://schemas.openxmlformats.org/officeDocument/2006/relationships/image" Target="../media/image11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1.png"/><Relationship Id="rId4" Type="http://schemas.openxmlformats.org/officeDocument/2006/relationships/image" Target="../media/image107.png"/><Relationship Id="rId9" Type="http://schemas.openxmlformats.org/officeDocument/2006/relationships/image" Target="../media/image117.png"/><Relationship Id="rId5" Type="http://schemas.openxmlformats.org/officeDocument/2006/relationships/image" Target="../media/image85.png"/><Relationship Id="rId6" Type="http://schemas.openxmlformats.org/officeDocument/2006/relationships/image" Target="../media/image96.png"/><Relationship Id="rId7" Type="http://schemas.openxmlformats.org/officeDocument/2006/relationships/image" Target="../media/image97.png"/><Relationship Id="rId8" Type="http://schemas.openxmlformats.org/officeDocument/2006/relationships/image" Target="../media/image11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1.png"/><Relationship Id="rId4" Type="http://schemas.openxmlformats.org/officeDocument/2006/relationships/image" Target="../media/image107.png"/><Relationship Id="rId9" Type="http://schemas.openxmlformats.org/officeDocument/2006/relationships/image" Target="../media/image120.png"/><Relationship Id="rId5" Type="http://schemas.openxmlformats.org/officeDocument/2006/relationships/image" Target="../media/image85.png"/><Relationship Id="rId6" Type="http://schemas.openxmlformats.org/officeDocument/2006/relationships/image" Target="../media/image96.png"/><Relationship Id="rId7" Type="http://schemas.openxmlformats.org/officeDocument/2006/relationships/image" Target="../media/image97.png"/><Relationship Id="rId8" Type="http://schemas.openxmlformats.org/officeDocument/2006/relationships/image" Target="../media/image11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1.png"/><Relationship Id="rId4" Type="http://schemas.openxmlformats.org/officeDocument/2006/relationships/image" Target="../media/image115.png"/><Relationship Id="rId5" Type="http://schemas.openxmlformats.org/officeDocument/2006/relationships/image" Target="../media/image111.png"/><Relationship Id="rId6" Type="http://schemas.openxmlformats.org/officeDocument/2006/relationships/image" Target="../media/image137.png"/><Relationship Id="rId7" Type="http://schemas.openxmlformats.org/officeDocument/2006/relationships/image" Target="../media/image147.png"/><Relationship Id="rId8" Type="http://schemas.openxmlformats.org/officeDocument/2006/relationships/image" Target="../media/image119.png"/></Relationships>
</file>

<file path=ppt/slides/_rels/slide27.xml.rels><?xml version="1.0" encoding="UTF-8" standalone="yes"?><Relationships xmlns="http://schemas.openxmlformats.org/package/2006/relationships"><Relationship Id="rId11" Type="http://schemas.openxmlformats.org/officeDocument/2006/relationships/image" Target="../media/image118.png"/><Relationship Id="rId10" Type="http://schemas.openxmlformats.org/officeDocument/2006/relationships/image" Target="../media/image70.png"/><Relationship Id="rId13" Type="http://schemas.openxmlformats.org/officeDocument/2006/relationships/image" Target="../media/image123.png"/><Relationship Id="rId12" Type="http://schemas.openxmlformats.org/officeDocument/2006/relationships/image" Target="../media/image13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68.png"/><Relationship Id="rId4" Type="http://schemas.openxmlformats.org/officeDocument/2006/relationships/image" Target="../media/image92.png"/><Relationship Id="rId9" Type="http://schemas.openxmlformats.org/officeDocument/2006/relationships/image" Target="../media/image75.png"/><Relationship Id="rId5" Type="http://schemas.openxmlformats.org/officeDocument/2006/relationships/image" Target="../media/image73.png"/><Relationship Id="rId6" Type="http://schemas.openxmlformats.org/officeDocument/2006/relationships/image" Target="../media/image124.png"/><Relationship Id="rId7" Type="http://schemas.openxmlformats.org/officeDocument/2006/relationships/image" Target="../media/image90.png"/><Relationship Id="rId8" Type="http://schemas.openxmlformats.org/officeDocument/2006/relationships/image" Target="../media/image8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1.png"/><Relationship Id="rId4" Type="http://schemas.openxmlformats.org/officeDocument/2006/relationships/image" Target="../media/image130.png"/><Relationship Id="rId5" Type="http://schemas.openxmlformats.org/officeDocument/2006/relationships/image" Target="../media/image205.png"/></Relationships>
</file>

<file path=ppt/slides/_rels/slide29.xml.rels><?xml version="1.0" encoding="UTF-8" standalone="yes"?><Relationships xmlns="http://schemas.openxmlformats.org/package/2006/relationships"><Relationship Id="rId11" Type="http://schemas.openxmlformats.org/officeDocument/2006/relationships/image" Target="../media/image158.png"/><Relationship Id="rId10" Type="http://schemas.openxmlformats.org/officeDocument/2006/relationships/image" Target="../media/image12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1.png"/><Relationship Id="rId4" Type="http://schemas.openxmlformats.org/officeDocument/2006/relationships/image" Target="../media/image122.png"/><Relationship Id="rId9" Type="http://schemas.openxmlformats.org/officeDocument/2006/relationships/image" Target="../media/image133.png"/><Relationship Id="rId5" Type="http://schemas.openxmlformats.org/officeDocument/2006/relationships/image" Target="../media/image129.png"/><Relationship Id="rId6" Type="http://schemas.openxmlformats.org/officeDocument/2006/relationships/image" Target="../media/image126.png"/><Relationship Id="rId7" Type="http://schemas.openxmlformats.org/officeDocument/2006/relationships/image" Target="../media/image128.png"/><Relationship Id="rId8" Type="http://schemas.openxmlformats.org/officeDocument/2006/relationships/image" Target="../media/image12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Relationship Id="rId4" Type="http://schemas.openxmlformats.org/officeDocument/2006/relationships/image" Target="../media/image12.png"/><Relationship Id="rId5" Type="http://schemas.openxmlformats.org/officeDocument/2006/relationships/image" Target="../media/image18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1.png"/><Relationship Id="rId4" Type="http://schemas.openxmlformats.org/officeDocument/2006/relationships/image" Target="../media/image153.png"/><Relationship Id="rId9" Type="http://schemas.openxmlformats.org/officeDocument/2006/relationships/image" Target="../media/image145.png"/><Relationship Id="rId5" Type="http://schemas.openxmlformats.org/officeDocument/2006/relationships/image" Target="../media/image85.png"/><Relationship Id="rId6" Type="http://schemas.openxmlformats.org/officeDocument/2006/relationships/image" Target="../media/image96.png"/><Relationship Id="rId7" Type="http://schemas.openxmlformats.org/officeDocument/2006/relationships/image" Target="../media/image97.png"/><Relationship Id="rId8" Type="http://schemas.openxmlformats.org/officeDocument/2006/relationships/image" Target="../media/image13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1.png"/><Relationship Id="rId4" Type="http://schemas.openxmlformats.org/officeDocument/2006/relationships/image" Target="../media/image132.png"/><Relationship Id="rId9" Type="http://schemas.openxmlformats.org/officeDocument/2006/relationships/image" Target="../media/image135.png"/><Relationship Id="rId5" Type="http://schemas.openxmlformats.org/officeDocument/2006/relationships/image" Target="../media/image85.png"/><Relationship Id="rId6" Type="http://schemas.openxmlformats.org/officeDocument/2006/relationships/image" Target="../media/image96.png"/><Relationship Id="rId7" Type="http://schemas.openxmlformats.org/officeDocument/2006/relationships/image" Target="../media/image97.png"/><Relationship Id="rId8" Type="http://schemas.openxmlformats.org/officeDocument/2006/relationships/image" Target="../media/image13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55.png"/><Relationship Id="rId4" Type="http://schemas.openxmlformats.org/officeDocument/2006/relationships/image" Target="../media/image15.png"/><Relationship Id="rId5" Type="http://schemas.openxmlformats.org/officeDocument/2006/relationships/image" Target="../media/image141.png"/><Relationship Id="rId6" Type="http://schemas.openxmlformats.org/officeDocument/2006/relationships/image" Target="../media/image156.png"/></Relationships>
</file>

<file path=ppt/slides/_rels/slide33.xml.rels><?xml version="1.0" encoding="UTF-8" standalone="yes"?><Relationships xmlns="http://schemas.openxmlformats.org/package/2006/relationships"><Relationship Id="rId11" Type="http://schemas.openxmlformats.org/officeDocument/2006/relationships/image" Target="../media/image155.png"/><Relationship Id="rId10" Type="http://schemas.openxmlformats.org/officeDocument/2006/relationships/image" Target="../media/image14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68.png"/><Relationship Id="rId4" Type="http://schemas.openxmlformats.org/officeDocument/2006/relationships/image" Target="../media/image90.png"/><Relationship Id="rId9" Type="http://schemas.openxmlformats.org/officeDocument/2006/relationships/image" Target="../media/image131.png"/><Relationship Id="rId5" Type="http://schemas.openxmlformats.org/officeDocument/2006/relationships/image" Target="../media/image80.png"/><Relationship Id="rId6" Type="http://schemas.openxmlformats.org/officeDocument/2006/relationships/image" Target="../media/image75.png"/><Relationship Id="rId7" Type="http://schemas.openxmlformats.org/officeDocument/2006/relationships/image" Target="../media/image70.png"/><Relationship Id="rId8" Type="http://schemas.openxmlformats.org/officeDocument/2006/relationships/image" Target="../media/image142.png"/></Relationships>
</file>

<file path=ppt/slides/_rels/slide34.xml.rels><?xml version="1.0" encoding="UTF-8" standalone="yes"?><Relationships xmlns="http://schemas.openxmlformats.org/package/2006/relationships"><Relationship Id="rId11" Type="http://schemas.openxmlformats.org/officeDocument/2006/relationships/image" Target="../media/image104.png"/><Relationship Id="rId10" Type="http://schemas.openxmlformats.org/officeDocument/2006/relationships/image" Target="../media/image70.png"/><Relationship Id="rId13" Type="http://schemas.openxmlformats.org/officeDocument/2006/relationships/image" Target="../media/image161.png"/><Relationship Id="rId12" Type="http://schemas.openxmlformats.org/officeDocument/2006/relationships/image" Target="../media/image7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68.png"/><Relationship Id="rId4" Type="http://schemas.openxmlformats.org/officeDocument/2006/relationships/image" Target="../media/image92.png"/><Relationship Id="rId9" Type="http://schemas.openxmlformats.org/officeDocument/2006/relationships/image" Target="../media/image75.png"/><Relationship Id="rId5" Type="http://schemas.openxmlformats.org/officeDocument/2006/relationships/image" Target="../media/image73.png"/><Relationship Id="rId6" Type="http://schemas.openxmlformats.org/officeDocument/2006/relationships/image" Target="../media/image77.png"/><Relationship Id="rId7" Type="http://schemas.openxmlformats.org/officeDocument/2006/relationships/image" Target="../media/image90.png"/><Relationship Id="rId8" Type="http://schemas.openxmlformats.org/officeDocument/2006/relationships/image" Target="../media/image80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1.png"/><Relationship Id="rId4" Type="http://schemas.openxmlformats.org/officeDocument/2006/relationships/image" Target="../media/image146.png"/><Relationship Id="rId5" Type="http://schemas.openxmlformats.org/officeDocument/2006/relationships/image" Target="../media/image151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60.png"/><Relationship Id="rId4" Type="http://schemas.openxmlformats.org/officeDocument/2006/relationships/image" Target="../media/image146.png"/><Relationship Id="rId5" Type="http://schemas.openxmlformats.org/officeDocument/2006/relationships/image" Target="../media/image152.png"/><Relationship Id="rId6" Type="http://schemas.openxmlformats.org/officeDocument/2006/relationships/image" Target="../media/image150.png"/><Relationship Id="rId7" Type="http://schemas.openxmlformats.org/officeDocument/2006/relationships/image" Target="../media/image166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1.png"/><Relationship Id="rId4" Type="http://schemas.openxmlformats.org/officeDocument/2006/relationships/image" Target="../media/image170.png"/><Relationship Id="rId5" Type="http://schemas.openxmlformats.org/officeDocument/2006/relationships/image" Target="../media/image168.png"/><Relationship Id="rId6" Type="http://schemas.openxmlformats.org/officeDocument/2006/relationships/image" Target="../media/image157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1.png"/><Relationship Id="rId4" Type="http://schemas.openxmlformats.org/officeDocument/2006/relationships/image" Target="../media/image170.png"/><Relationship Id="rId5" Type="http://schemas.openxmlformats.org/officeDocument/2006/relationships/image" Target="../media/image149.png"/><Relationship Id="rId6" Type="http://schemas.openxmlformats.org/officeDocument/2006/relationships/image" Target="../media/image172.png"/><Relationship Id="rId7" Type="http://schemas.openxmlformats.org/officeDocument/2006/relationships/image" Target="../media/image167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1.png"/><Relationship Id="rId4" Type="http://schemas.openxmlformats.org/officeDocument/2006/relationships/image" Target="../media/image163.png"/><Relationship Id="rId9" Type="http://schemas.openxmlformats.org/officeDocument/2006/relationships/image" Target="../media/image164.png"/><Relationship Id="rId5" Type="http://schemas.openxmlformats.org/officeDocument/2006/relationships/image" Target="../media/image85.png"/><Relationship Id="rId6" Type="http://schemas.openxmlformats.org/officeDocument/2006/relationships/image" Target="../media/image96.png"/><Relationship Id="rId7" Type="http://schemas.openxmlformats.org/officeDocument/2006/relationships/image" Target="../media/image97.png"/><Relationship Id="rId8" Type="http://schemas.openxmlformats.org/officeDocument/2006/relationships/image" Target="../media/image18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png"/><Relationship Id="rId4" Type="http://schemas.openxmlformats.org/officeDocument/2006/relationships/image" Target="../media/image19.png"/><Relationship Id="rId5" Type="http://schemas.openxmlformats.org/officeDocument/2006/relationships/image" Target="../media/image17.png"/><Relationship Id="rId6" Type="http://schemas.openxmlformats.org/officeDocument/2006/relationships/image" Target="../media/image27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1.png"/><Relationship Id="rId4" Type="http://schemas.openxmlformats.org/officeDocument/2006/relationships/image" Target="../media/image175.png"/><Relationship Id="rId9" Type="http://schemas.openxmlformats.org/officeDocument/2006/relationships/image" Target="../media/image190.png"/><Relationship Id="rId5" Type="http://schemas.openxmlformats.org/officeDocument/2006/relationships/image" Target="../media/image85.png"/><Relationship Id="rId6" Type="http://schemas.openxmlformats.org/officeDocument/2006/relationships/image" Target="../media/image96.png"/><Relationship Id="rId7" Type="http://schemas.openxmlformats.org/officeDocument/2006/relationships/image" Target="../media/image97.png"/><Relationship Id="rId8" Type="http://schemas.openxmlformats.org/officeDocument/2006/relationships/image" Target="../media/image169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1.png"/><Relationship Id="rId4" Type="http://schemas.openxmlformats.org/officeDocument/2006/relationships/image" Target="../media/image165.png"/><Relationship Id="rId9" Type="http://schemas.openxmlformats.org/officeDocument/2006/relationships/image" Target="../media/image177.png"/><Relationship Id="rId5" Type="http://schemas.openxmlformats.org/officeDocument/2006/relationships/image" Target="../media/image85.png"/><Relationship Id="rId6" Type="http://schemas.openxmlformats.org/officeDocument/2006/relationships/image" Target="../media/image96.png"/><Relationship Id="rId7" Type="http://schemas.openxmlformats.org/officeDocument/2006/relationships/image" Target="../media/image97.png"/><Relationship Id="rId8" Type="http://schemas.openxmlformats.org/officeDocument/2006/relationships/image" Target="../media/image169.png"/></Relationships>
</file>

<file path=ppt/slides/_rels/slide42.xml.rels><?xml version="1.0" encoding="UTF-8" standalone="yes"?><Relationships xmlns="http://schemas.openxmlformats.org/package/2006/relationships"><Relationship Id="rId11" Type="http://schemas.openxmlformats.org/officeDocument/2006/relationships/image" Target="../media/image176.png"/><Relationship Id="rId10" Type="http://schemas.openxmlformats.org/officeDocument/2006/relationships/image" Target="../media/image182.png"/><Relationship Id="rId13" Type="http://schemas.openxmlformats.org/officeDocument/2006/relationships/image" Target="../media/image181.png"/><Relationship Id="rId12" Type="http://schemas.openxmlformats.org/officeDocument/2006/relationships/image" Target="../media/image19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1.png"/><Relationship Id="rId4" Type="http://schemas.openxmlformats.org/officeDocument/2006/relationships/image" Target="../media/image174.png"/><Relationship Id="rId9" Type="http://schemas.openxmlformats.org/officeDocument/2006/relationships/image" Target="../media/image173.png"/><Relationship Id="rId15" Type="http://schemas.openxmlformats.org/officeDocument/2006/relationships/image" Target="../media/image186.png"/><Relationship Id="rId14" Type="http://schemas.openxmlformats.org/officeDocument/2006/relationships/image" Target="../media/image178.png"/><Relationship Id="rId5" Type="http://schemas.openxmlformats.org/officeDocument/2006/relationships/image" Target="../media/image85.png"/><Relationship Id="rId6" Type="http://schemas.openxmlformats.org/officeDocument/2006/relationships/image" Target="../media/image96.png"/><Relationship Id="rId7" Type="http://schemas.openxmlformats.org/officeDocument/2006/relationships/image" Target="../media/image97.png"/><Relationship Id="rId8" Type="http://schemas.openxmlformats.org/officeDocument/2006/relationships/image" Target="../media/image111.png"/></Relationships>
</file>

<file path=ppt/slides/_rels/slide43.xml.rels><?xml version="1.0" encoding="UTF-8" standalone="yes"?><Relationships xmlns="http://schemas.openxmlformats.org/package/2006/relationships"><Relationship Id="rId11" Type="http://schemas.openxmlformats.org/officeDocument/2006/relationships/image" Target="../media/image195.png"/><Relationship Id="rId10" Type="http://schemas.openxmlformats.org/officeDocument/2006/relationships/image" Target="../media/image70.png"/><Relationship Id="rId13" Type="http://schemas.openxmlformats.org/officeDocument/2006/relationships/image" Target="../media/image139.png"/><Relationship Id="rId12" Type="http://schemas.openxmlformats.org/officeDocument/2006/relationships/image" Target="../media/image18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68.png"/><Relationship Id="rId4" Type="http://schemas.openxmlformats.org/officeDocument/2006/relationships/image" Target="../media/image92.png"/><Relationship Id="rId9" Type="http://schemas.openxmlformats.org/officeDocument/2006/relationships/image" Target="../media/image75.png"/><Relationship Id="rId5" Type="http://schemas.openxmlformats.org/officeDocument/2006/relationships/image" Target="../media/image73.png"/><Relationship Id="rId6" Type="http://schemas.openxmlformats.org/officeDocument/2006/relationships/image" Target="../media/image124.png"/><Relationship Id="rId7" Type="http://schemas.openxmlformats.org/officeDocument/2006/relationships/image" Target="../media/image90.png"/><Relationship Id="rId8" Type="http://schemas.openxmlformats.org/officeDocument/2006/relationships/image" Target="../media/image80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1.png"/><Relationship Id="rId4" Type="http://schemas.openxmlformats.org/officeDocument/2006/relationships/image" Target="../media/image196.png"/><Relationship Id="rId5" Type="http://schemas.openxmlformats.org/officeDocument/2006/relationships/image" Target="../media/image189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99.png"/><Relationship Id="rId4" Type="http://schemas.openxmlformats.org/officeDocument/2006/relationships/image" Target="../media/image185.png"/><Relationship Id="rId5" Type="http://schemas.openxmlformats.org/officeDocument/2006/relationships/image" Target="../media/image201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1.png"/><Relationship Id="rId4" Type="http://schemas.openxmlformats.org/officeDocument/2006/relationships/image" Target="../media/image194.png"/><Relationship Id="rId5" Type="http://schemas.openxmlformats.org/officeDocument/2006/relationships/image" Target="../media/image216.png"/><Relationship Id="rId6" Type="http://schemas.openxmlformats.org/officeDocument/2006/relationships/image" Target="../media/image191.png"/><Relationship Id="rId7" Type="http://schemas.openxmlformats.org/officeDocument/2006/relationships/image" Target="../media/image209.png"/></Relationships>
</file>

<file path=ppt/slides/_rels/slide47.xml.rels><?xml version="1.0" encoding="UTF-8" standalone="yes"?><Relationships xmlns="http://schemas.openxmlformats.org/package/2006/relationships"><Relationship Id="rId11" Type="http://schemas.openxmlformats.org/officeDocument/2006/relationships/image" Target="../media/image203.png"/><Relationship Id="rId10" Type="http://schemas.openxmlformats.org/officeDocument/2006/relationships/image" Target="../media/image22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21.png"/><Relationship Id="rId4" Type="http://schemas.openxmlformats.org/officeDocument/2006/relationships/image" Target="../media/image187.png"/><Relationship Id="rId9" Type="http://schemas.openxmlformats.org/officeDocument/2006/relationships/image" Target="../media/image211.png"/><Relationship Id="rId5" Type="http://schemas.openxmlformats.org/officeDocument/2006/relationships/image" Target="../media/image192.png"/><Relationship Id="rId6" Type="http://schemas.openxmlformats.org/officeDocument/2006/relationships/image" Target="../media/image208.png"/><Relationship Id="rId7" Type="http://schemas.openxmlformats.org/officeDocument/2006/relationships/image" Target="../media/image197.png"/><Relationship Id="rId8" Type="http://schemas.openxmlformats.org/officeDocument/2006/relationships/image" Target="../media/image212.png"/></Relationships>
</file>

<file path=ppt/slides/_rels/slide48.xml.rels><?xml version="1.0" encoding="UTF-8" standalone="yes"?><Relationships xmlns="http://schemas.openxmlformats.org/package/2006/relationships"><Relationship Id="rId11" Type="http://schemas.openxmlformats.org/officeDocument/2006/relationships/image" Target="../media/image206.png"/><Relationship Id="rId10" Type="http://schemas.openxmlformats.org/officeDocument/2006/relationships/image" Target="../media/image70.png"/><Relationship Id="rId13" Type="http://schemas.openxmlformats.org/officeDocument/2006/relationships/image" Target="../media/image118.png"/><Relationship Id="rId12" Type="http://schemas.openxmlformats.org/officeDocument/2006/relationships/image" Target="../media/image21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68.png"/><Relationship Id="rId4" Type="http://schemas.openxmlformats.org/officeDocument/2006/relationships/image" Target="../media/image92.png"/><Relationship Id="rId9" Type="http://schemas.openxmlformats.org/officeDocument/2006/relationships/image" Target="../media/image75.png"/><Relationship Id="rId5" Type="http://schemas.openxmlformats.org/officeDocument/2006/relationships/image" Target="../media/image73.png"/><Relationship Id="rId6" Type="http://schemas.openxmlformats.org/officeDocument/2006/relationships/image" Target="../media/image215.png"/><Relationship Id="rId7" Type="http://schemas.openxmlformats.org/officeDocument/2006/relationships/image" Target="../media/image90.png"/><Relationship Id="rId8" Type="http://schemas.openxmlformats.org/officeDocument/2006/relationships/image" Target="../media/image80.png"/></Relationships>
</file>

<file path=ppt/slides/_rels/slide49.xml.rels><?xml version="1.0" encoding="UTF-8" standalone="yes"?><Relationships xmlns="http://schemas.openxmlformats.org/package/2006/relationships"><Relationship Id="rId11" Type="http://schemas.openxmlformats.org/officeDocument/2006/relationships/image" Target="../media/image233.png"/><Relationship Id="rId10" Type="http://schemas.openxmlformats.org/officeDocument/2006/relationships/image" Target="../media/image204.png"/><Relationship Id="rId12" Type="http://schemas.openxmlformats.org/officeDocument/2006/relationships/image" Target="../media/image21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21.png"/><Relationship Id="rId4" Type="http://schemas.openxmlformats.org/officeDocument/2006/relationships/image" Target="../media/image210.png"/><Relationship Id="rId9" Type="http://schemas.openxmlformats.org/officeDocument/2006/relationships/image" Target="../media/image247.png"/><Relationship Id="rId5" Type="http://schemas.openxmlformats.org/officeDocument/2006/relationships/image" Target="../media/image198.png"/><Relationship Id="rId6" Type="http://schemas.openxmlformats.org/officeDocument/2006/relationships/image" Target="../media/image217.png"/><Relationship Id="rId7" Type="http://schemas.openxmlformats.org/officeDocument/2006/relationships/image" Target="../media/image226.png"/><Relationship Id="rId8" Type="http://schemas.openxmlformats.org/officeDocument/2006/relationships/image" Target="../media/image15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1.png"/><Relationship Id="rId4" Type="http://schemas.openxmlformats.org/officeDocument/2006/relationships/image" Target="../media/image23.png"/><Relationship Id="rId5" Type="http://schemas.openxmlformats.org/officeDocument/2006/relationships/image" Target="../media/image20.png"/><Relationship Id="rId6" Type="http://schemas.openxmlformats.org/officeDocument/2006/relationships/image" Target="../media/image25.png"/></Relationships>
</file>

<file path=ppt/slides/_rels/slide50.xml.rels><?xml version="1.0" encoding="UTF-8" standalone="yes"?><Relationships xmlns="http://schemas.openxmlformats.org/package/2006/relationships"><Relationship Id="rId11" Type="http://schemas.openxmlformats.org/officeDocument/2006/relationships/image" Target="../media/image229.png"/><Relationship Id="rId10" Type="http://schemas.openxmlformats.org/officeDocument/2006/relationships/image" Target="../media/image22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21.png"/><Relationship Id="rId4" Type="http://schemas.openxmlformats.org/officeDocument/2006/relationships/image" Target="../media/image218.png"/><Relationship Id="rId9" Type="http://schemas.openxmlformats.org/officeDocument/2006/relationships/image" Target="../media/image219.png"/><Relationship Id="rId5" Type="http://schemas.openxmlformats.org/officeDocument/2006/relationships/image" Target="../media/image269.png"/><Relationship Id="rId6" Type="http://schemas.openxmlformats.org/officeDocument/2006/relationships/image" Target="../media/image225.png"/><Relationship Id="rId7" Type="http://schemas.openxmlformats.org/officeDocument/2006/relationships/image" Target="../media/image232.png"/><Relationship Id="rId8" Type="http://schemas.openxmlformats.org/officeDocument/2006/relationships/image" Target="../media/image158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21.png"/><Relationship Id="rId4" Type="http://schemas.openxmlformats.org/officeDocument/2006/relationships/image" Target="../media/image220.png"/><Relationship Id="rId9" Type="http://schemas.openxmlformats.org/officeDocument/2006/relationships/image" Target="../media/image227.png"/><Relationship Id="rId5" Type="http://schemas.openxmlformats.org/officeDocument/2006/relationships/image" Target="../media/image85.png"/><Relationship Id="rId6" Type="http://schemas.openxmlformats.org/officeDocument/2006/relationships/image" Target="../media/image96.png"/><Relationship Id="rId7" Type="http://schemas.openxmlformats.org/officeDocument/2006/relationships/image" Target="../media/image97.png"/><Relationship Id="rId8" Type="http://schemas.openxmlformats.org/officeDocument/2006/relationships/image" Target="../media/image235.png"/></Relationships>
</file>

<file path=ppt/slides/_rels/slide52.xml.rels><?xml version="1.0" encoding="UTF-8" standalone="yes"?><Relationships xmlns="http://schemas.openxmlformats.org/package/2006/relationships"><Relationship Id="rId10" Type="http://schemas.openxmlformats.org/officeDocument/2006/relationships/image" Target="../media/image24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224.png"/><Relationship Id="rId4" Type="http://schemas.openxmlformats.org/officeDocument/2006/relationships/image" Target="../media/image228.png"/><Relationship Id="rId9" Type="http://schemas.openxmlformats.org/officeDocument/2006/relationships/image" Target="../media/image242.png"/><Relationship Id="rId5" Type="http://schemas.openxmlformats.org/officeDocument/2006/relationships/image" Target="../media/image230.png"/><Relationship Id="rId6" Type="http://schemas.openxmlformats.org/officeDocument/2006/relationships/image" Target="../media/image221.png"/><Relationship Id="rId7" Type="http://schemas.openxmlformats.org/officeDocument/2006/relationships/image" Target="../media/image231.png"/><Relationship Id="rId8" Type="http://schemas.openxmlformats.org/officeDocument/2006/relationships/image" Target="../media/image236.png"/></Relationships>
</file>

<file path=ppt/slides/_rels/slide53.xml.rels><?xml version="1.0" encoding="UTF-8" standalone="yes"?><Relationships xmlns="http://schemas.openxmlformats.org/package/2006/relationships"><Relationship Id="rId11" Type="http://schemas.openxmlformats.org/officeDocument/2006/relationships/image" Target="../media/image244.png"/><Relationship Id="rId10" Type="http://schemas.openxmlformats.org/officeDocument/2006/relationships/image" Target="../media/image250.png"/><Relationship Id="rId13" Type="http://schemas.openxmlformats.org/officeDocument/2006/relationships/image" Target="../media/image248.png"/><Relationship Id="rId12" Type="http://schemas.openxmlformats.org/officeDocument/2006/relationships/image" Target="../media/image23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238.png"/><Relationship Id="rId4" Type="http://schemas.openxmlformats.org/officeDocument/2006/relationships/image" Target="../media/image243.png"/><Relationship Id="rId9" Type="http://schemas.openxmlformats.org/officeDocument/2006/relationships/image" Target="../media/image240.png"/><Relationship Id="rId5" Type="http://schemas.openxmlformats.org/officeDocument/2006/relationships/image" Target="../media/image234.png"/><Relationship Id="rId6" Type="http://schemas.openxmlformats.org/officeDocument/2006/relationships/image" Target="../media/image246.png"/><Relationship Id="rId7" Type="http://schemas.openxmlformats.org/officeDocument/2006/relationships/image" Target="../media/image237.png"/><Relationship Id="rId8" Type="http://schemas.openxmlformats.org/officeDocument/2006/relationships/image" Target="../media/image245.png"/></Relationships>
</file>

<file path=ppt/slides/_rels/slide54.xml.rels><?xml version="1.0" encoding="UTF-8" standalone="yes"?><Relationships xmlns="http://schemas.openxmlformats.org/package/2006/relationships"><Relationship Id="rId10" Type="http://schemas.openxmlformats.org/officeDocument/2006/relationships/image" Target="../media/image25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255.png"/><Relationship Id="rId4" Type="http://schemas.openxmlformats.org/officeDocument/2006/relationships/image" Target="../media/image252.png"/><Relationship Id="rId9" Type="http://schemas.openxmlformats.org/officeDocument/2006/relationships/image" Target="../media/image260.png"/><Relationship Id="rId5" Type="http://schemas.openxmlformats.org/officeDocument/2006/relationships/image" Target="../media/image254.png"/><Relationship Id="rId6" Type="http://schemas.openxmlformats.org/officeDocument/2006/relationships/image" Target="../media/image262.png"/><Relationship Id="rId7" Type="http://schemas.openxmlformats.org/officeDocument/2006/relationships/image" Target="../media/image261.png"/><Relationship Id="rId8" Type="http://schemas.openxmlformats.org/officeDocument/2006/relationships/image" Target="../media/image257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264.png"/><Relationship Id="rId4" Type="http://schemas.openxmlformats.org/officeDocument/2006/relationships/image" Target="../media/image6.png"/><Relationship Id="rId5" Type="http://schemas.openxmlformats.org/officeDocument/2006/relationships/image" Target="../media/image253.png"/><Relationship Id="rId6" Type="http://schemas.openxmlformats.org/officeDocument/2006/relationships/image" Target="../media/image263.png"/><Relationship Id="rId7" Type="http://schemas.openxmlformats.org/officeDocument/2006/relationships/image" Target="../media/image268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264.png"/><Relationship Id="rId4" Type="http://schemas.openxmlformats.org/officeDocument/2006/relationships/image" Target="../media/image6.png"/><Relationship Id="rId5" Type="http://schemas.openxmlformats.org/officeDocument/2006/relationships/image" Target="../media/image253.png"/><Relationship Id="rId6" Type="http://schemas.openxmlformats.org/officeDocument/2006/relationships/image" Target="../media/image265.png"/><Relationship Id="rId7" Type="http://schemas.openxmlformats.org/officeDocument/2006/relationships/image" Target="../media/image26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1.png"/><Relationship Id="rId4" Type="http://schemas.openxmlformats.org/officeDocument/2006/relationships/image" Target="../media/image23.png"/><Relationship Id="rId5" Type="http://schemas.openxmlformats.org/officeDocument/2006/relationships/image" Target="../media/image26.png"/><Relationship Id="rId6" Type="http://schemas.openxmlformats.org/officeDocument/2006/relationships/image" Target="../media/image3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1.png"/><Relationship Id="rId4" Type="http://schemas.openxmlformats.org/officeDocument/2006/relationships/image" Target="../media/image23.png"/><Relationship Id="rId5" Type="http://schemas.openxmlformats.org/officeDocument/2006/relationships/image" Target="../media/image30.png"/><Relationship Id="rId6" Type="http://schemas.openxmlformats.org/officeDocument/2006/relationships/image" Target="../media/image2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1.png"/><Relationship Id="rId4" Type="http://schemas.openxmlformats.org/officeDocument/2006/relationships/image" Target="../media/image23.png"/><Relationship Id="rId5" Type="http://schemas.openxmlformats.org/officeDocument/2006/relationships/image" Target="../media/image34.png"/><Relationship Id="rId6" Type="http://schemas.openxmlformats.org/officeDocument/2006/relationships/image" Target="../media/image29.png"/><Relationship Id="rId7" Type="http://schemas.openxmlformats.org/officeDocument/2006/relationships/image" Target="../media/image39.png"/><Relationship Id="rId8" Type="http://schemas.openxmlformats.org/officeDocument/2006/relationships/image" Target="../media/image3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1.png"/><Relationship Id="rId4" Type="http://schemas.openxmlformats.org/officeDocument/2006/relationships/image" Target="../media/image35.png"/><Relationship Id="rId9" Type="http://schemas.openxmlformats.org/officeDocument/2006/relationships/image" Target="../media/image38.png"/><Relationship Id="rId5" Type="http://schemas.openxmlformats.org/officeDocument/2006/relationships/image" Target="../media/image33.png"/><Relationship Id="rId6" Type="http://schemas.openxmlformats.org/officeDocument/2006/relationships/image" Target="../media/image37.png"/><Relationship Id="rId7" Type="http://schemas.openxmlformats.org/officeDocument/2006/relationships/image" Target="../media/image48.png"/><Relationship Id="rId8" Type="http://schemas.openxmlformats.org/officeDocument/2006/relationships/image" Target="../media/image4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3423" y="230009"/>
            <a:ext cx="17222282" cy="9516622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04662" y="6683167"/>
            <a:ext cx="8656199" cy="3537866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093288" y="5052460"/>
            <a:ext cx="4476846" cy="4083189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865588" y="6434497"/>
            <a:ext cx="693261" cy="49371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8" name="Google Shape;88;p1"/>
          <p:cNvGrpSpPr/>
          <p:nvPr/>
        </p:nvGrpSpPr>
        <p:grpSpPr>
          <a:xfrm>
            <a:off x="284277" y="2098660"/>
            <a:ext cx="6171429" cy="1318846"/>
            <a:chOff x="284277" y="2098660"/>
            <a:chExt cx="6171429" cy="1318846"/>
          </a:xfrm>
        </p:grpSpPr>
        <p:pic>
          <p:nvPicPr>
            <p:cNvPr id="89" name="Google Shape;89;p1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284277" y="2098660"/>
              <a:ext cx="6171429" cy="131428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0" name="Google Shape;90;p1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801651" y="2341377"/>
              <a:ext cx="4425186" cy="107612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8943" y="-124173"/>
            <a:ext cx="19484658" cy="36098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68697" y="954011"/>
            <a:ext cx="2807012" cy="15174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01288" y="2768018"/>
            <a:ext cx="2423277" cy="974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1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545421" y="938410"/>
            <a:ext cx="12828043" cy="89252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8943" y="-124173"/>
            <a:ext cx="19484658" cy="36098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68697" y="954011"/>
            <a:ext cx="2807012" cy="15174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82621" y="2768018"/>
            <a:ext cx="3491077" cy="983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1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128898" y="300075"/>
            <a:ext cx="13940293" cy="96855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8943" y="-124173"/>
            <a:ext cx="19484658" cy="36098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68697" y="954011"/>
            <a:ext cx="2807012" cy="15174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24996" y="2768018"/>
            <a:ext cx="3416401" cy="983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1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739153" y="1909342"/>
            <a:ext cx="14546561" cy="79492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8943" y="-124173"/>
            <a:ext cx="19484658" cy="36098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1078" y="954011"/>
            <a:ext cx="3959564" cy="15174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5400000">
            <a:off x="12010537" y="4298335"/>
            <a:ext cx="1041421" cy="335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1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5400000">
            <a:off x="12099609" y="5549815"/>
            <a:ext cx="863278" cy="335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1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762736" y="3630909"/>
            <a:ext cx="4083361" cy="31469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1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362471" y="4445532"/>
            <a:ext cx="2970432" cy="9671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1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063779" y="3612238"/>
            <a:ext cx="4083361" cy="31469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1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679464" y="4450843"/>
            <a:ext cx="2989097" cy="967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1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1439618" y="3542857"/>
            <a:ext cx="4083361" cy="31469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1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2197843" y="4438085"/>
            <a:ext cx="2523708" cy="9671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1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804416" y="6865907"/>
            <a:ext cx="4083361" cy="31469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13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5786471" y="7680534"/>
            <a:ext cx="1849775" cy="976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13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9105459" y="6847236"/>
            <a:ext cx="4083361" cy="31469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13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10583087" y="7680534"/>
            <a:ext cx="1437974" cy="9324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Google Shape;212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8943" y="-124173"/>
            <a:ext cx="19484658" cy="36098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40126" y="954011"/>
            <a:ext cx="4553935" cy="15407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2689761" y="646373"/>
            <a:ext cx="23299068" cy="11357366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14"/>
          <p:cNvSpPr/>
          <p:nvPr/>
        </p:nvSpPr>
        <p:spPr>
          <a:xfrm>
            <a:off x="11963400" y="3238500"/>
            <a:ext cx="2590800" cy="6239714"/>
          </a:xfrm>
          <a:prstGeom prst="rect">
            <a:avLst/>
          </a:prstGeom>
          <a:noFill/>
          <a:ln cap="flat" cmpd="sng" w="571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8943" y="-124173"/>
            <a:ext cx="19484658" cy="36098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1078" y="954011"/>
            <a:ext cx="4154116" cy="14507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01098" y="5836191"/>
            <a:ext cx="2521295" cy="11114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271812" y="5836193"/>
            <a:ext cx="3750390" cy="220694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1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4371812" y="5836191"/>
            <a:ext cx="3404886" cy="11018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1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rot="5400000">
            <a:off x="4714210" y="4916131"/>
            <a:ext cx="1034957" cy="292266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1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rot="5400000">
            <a:off x="12157051" y="4916131"/>
            <a:ext cx="1034957" cy="29226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Google Shape;231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8943" y="-124173"/>
            <a:ext cx="19484658" cy="36098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8221" y="954011"/>
            <a:ext cx="2024678" cy="15174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57671" y="3164155"/>
            <a:ext cx="6171429" cy="2779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1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07500" y="6229494"/>
            <a:ext cx="17270714" cy="1786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Google Shape;239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8742052" y="6119272"/>
            <a:ext cx="1295324" cy="493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46307" y="5591211"/>
            <a:ext cx="5897193" cy="14721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821386" y="5591211"/>
            <a:ext cx="6918431" cy="15292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1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0" y="243118"/>
            <a:ext cx="18285714" cy="38514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8943" y="-124173"/>
            <a:ext cx="19484658" cy="1040988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8" name="Google Shape;248;p18"/>
          <p:cNvGrpSpPr/>
          <p:nvPr/>
        </p:nvGrpSpPr>
        <p:grpSpPr>
          <a:xfrm>
            <a:off x="-1569102" y="-498390"/>
            <a:ext cx="20510072" cy="4367886"/>
            <a:chOff x="-1569102" y="-498390"/>
            <a:chExt cx="20510072" cy="4367886"/>
          </a:xfrm>
        </p:grpSpPr>
        <p:grpSp>
          <p:nvGrpSpPr>
            <p:cNvPr id="249" name="Google Shape;249;p18"/>
            <p:cNvGrpSpPr/>
            <p:nvPr/>
          </p:nvGrpSpPr>
          <p:grpSpPr>
            <a:xfrm>
              <a:off x="-1569102" y="-498390"/>
              <a:ext cx="20510072" cy="4367886"/>
              <a:chOff x="-1569102" y="-498390"/>
              <a:chExt cx="20510072" cy="4367886"/>
            </a:xfrm>
          </p:grpSpPr>
          <p:pic>
            <p:nvPicPr>
              <p:cNvPr id="250" name="Google Shape;250;p18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-1569102" y="-498390"/>
                <a:ext cx="20510072" cy="436788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51" name="Google Shape;251;p18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3415867" y="451032"/>
                <a:ext cx="10255036" cy="218394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252" name="Google Shape;252;p18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4275582" y="686630"/>
              <a:ext cx="5579771" cy="178311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53" name="Google Shape;253;p18"/>
          <p:cNvGrpSpPr/>
          <p:nvPr/>
        </p:nvGrpSpPr>
        <p:grpSpPr>
          <a:xfrm>
            <a:off x="806315" y="2208233"/>
            <a:ext cx="15724678" cy="8092719"/>
            <a:chOff x="806315" y="2208233"/>
            <a:chExt cx="15724678" cy="8092719"/>
          </a:xfrm>
        </p:grpSpPr>
        <p:grpSp>
          <p:nvGrpSpPr>
            <p:cNvPr id="254" name="Google Shape;254;p18"/>
            <p:cNvGrpSpPr/>
            <p:nvPr/>
          </p:nvGrpSpPr>
          <p:grpSpPr>
            <a:xfrm>
              <a:off x="2498703" y="6462547"/>
              <a:ext cx="14032290" cy="3838405"/>
              <a:chOff x="2498703" y="6462547"/>
              <a:chExt cx="14032290" cy="3838405"/>
            </a:xfrm>
          </p:grpSpPr>
          <p:pic>
            <p:nvPicPr>
              <p:cNvPr id="255" name="Google Shape;255;p18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2498703" y="6462547"/>
                <a:ext cx="14032290" cy="383840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56" name="Google Shape;256;p18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0"/>
              <a:stretch/>
            </p:blipFill>
            <p:spPr>
              <a:xfrm>
                <a:off x="5881507" y="7296879"/>
                <a:ext cx="7016145" cy="191920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57" name="Google Shape;257;p18"/>
            <p:cNvGrpSpPr/>
            <p:nvPr/>
          </p:nvGrpSpPr>
          <p:grpSpPr>
            <a:xfrm>
              <a:off x="1643786" y="4335390"/>
              <a:ext cx="14032290" cy="3838405"/>
              <a:chOff x="1643786" y="4335390"/>
              <a:chExt cx="14032290" cy="3838405"/>
            </a:xfrm>
          </p:grpSpPr>
          <p:pic>
            <p:nvPicPr>
              <p:cNvPr id="258" name="Google Shape;258;p18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1643786" y="4335390"/>
                <a:ext cx="14032290" cy="383840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59" name="Google Shape;259;p18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0"/>
              <a:stretch/>
            </p:blipFill>
            <p:spPr>
              <a:xfrm>
                <a:off x="5026589" y="5169722"/>
                <a:ext cx="7016145" cy="191920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60" name="Google Shape;260;p18"/>
            <p:cNvGrpSpPr/>
            <p:nvPr/>
          </p:nvGrpSpPr>
          <p:grpSpPr>
            <a:xfrm>
              <a:off x="10009078" y="5857057"/>
              <a:ext cx="2798418" cy="2908102"/>
              <a:chOff x="10009078" y="5857057"/>
              <a:chExt cx="2798418" cy="2908102"/>
            </a:xfrm>
          </p:grpSpPr>
          <p:pic>
            <p:nvPicPr>
              <p:cNvPr id="261" name="Google Shape;261;p18"/>
              <p:cNvPicPr preferRelativeResize="0"/>
              <p:nvPr/>
            </p:nvPicPr>
            <p:blipFill rotWithShape="1">
              <a:blip r:embed="rId9">
                <a:alphaModFix/>
              </a:blip>
              <a:srcRect b="0" l="0" r="0" t="0"/>
              <a:stretch/>
            </p:blipFill>
            <p:spPr>
              <a:xfrm>
                <a:off x="10009078" y="5857057"/>
                <a:ext cx="2798418" cy="290810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62" name="Google Shape;262;p18"/>
              <p:cNvPicPr preferRelativeResize="0"/>
              <p:nvPr/>
            </p:nvPicPr>
            <p:blipFill rotWithShape="1">
              <a:blip r:embed="rId10">
                <a:alphaModFix/>
              </a:blip>
              <a:srcRect b="0" l="0" r="0" t="0"/>
              <a:stretch/>
            </p:blipFill>
            <p:spPr>
              <a:xfrm>
                <a:off x="10617354" y="6492754"/>
                <a:ext cx="1399209" cy="145405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63" name="Google Shape;263;p18"/>
            <p:cNvGrpSpPr/>
            <p:nvPr/>
          </p:nvGrpSpPr>
          <p:grpSpPr>
            <a:xfrm>
              <a:off x="806315" y="2208233"/>
              <a:ext cx="14032290" cy="3838405"/>
              <a:chOff x="806315" y="2208233"/>
              <a:chExt cx="14032290" cy="3838405"/>
            </a:xfrm>
          </p:grpSpPr>
          <p:pic>
            <p:nvPicPr>
              <p:cNvPr id="264" name="Google Shape;264;p18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806315" y="2208233"/>
                <a:ext cx="14032290" cy="383840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65" name="Google Shape;265;p18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0"/>
              <a:stretch/>
            </p:blipFill>
            <p:spPr>
              <a:xfrm>
                <a:off x="4189119" y="3042566"/>
                <a:ext cx="7016145" cy="191920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66" name="Google Shape;266;p18"/>
            <p:cNvGrpSpPr/>
            <p:nvPr/>
          </p:nvGrpSpPr>
          <p:grpSpPr>
            <a:xfrm>
              <a:off x="9171608" y="3729900"/>
              <a:ext cx="2798418" cy="2908102"/>
              <a:chOff x="9171608" y="3729900"/>
              <a:chExt cx="2798418" cy="2908102"/>
            </a:xfrm>
          </p:grpSpPr>
          <p:pic>
            <p:nvPicPr>
              <p:cNvPr id="267" name="Google Shape;267;p18"/>
              <p:cNvPicPr preferRelativeResize="0"/>
              <p:nvPr/>
            </p:nvPicPr>
            <p:blipFill rotWithShape="1">
              <a:blip r:embed="rId9">
                <a:alphaModFix/>
              </a:blip>
              <a:srcRect b="0" l="0" r="0" t="0"/>
              <a:stretch/>
            </p:blipFill>
            <p:spPr>
              <a:xfrm>
                <a:off x="9171608" y="3729900"/>
                <a:ext cx="2798418" cy="290810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68" name="Google Shape;268;p18"/>
              <p:cNvPicPr preferRelativeResize="0"/>
              <p:nvPr/>
            </p:nvPicPr>
            <p:blipFill rotWithShape="1">
              <a:blip r:embed="rId10">
                <a:alphaModFix/>
              </a:blip>
              <a:srcRect b="0" l="0" r="0" t="0"/>
              <a:stretch/>
            </p:blipFill>
            <p:spPr>
              <a:xfrm>
                <a:off x="9779884" y="4365597"/>
                <a:ext cx="1399209" cy="145405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269" name="Google Shape;269;p18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4906852" y="3238069"/>
              <a:ext cx="3530533" cy="11508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0" name="Google Shape;270;p18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5772890" y="5365221"/>
              <a:ext cx="2168123" cy="132124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1" name="Google Shape;271;p18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6618290" y="7492383"/>
              <a:ext cx="2739771" cy="115087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Google Shape;276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8943" y="-124173"/>
            <a:ext cx="19484658" cy="36098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97268" y="954008"/>
            <a:ext cx="4515155" cy="15345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088306" y="-3088236"/>
            <a:ext cx="19340985" cy="166779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8943" y="5678347"/>
            <a:ext cx="20683601" cy="4810782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40198" y="1587290"/>
            <a:ext cx="14942598" cy="7111134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5400000">
            <a:off x="-3556148" y="3175023"/>
            <a:ext cx="10639341" cy="493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0800000">
            <a:off x="-2774483" y="1354809"/>
            <a:ext cx="19993531" cy="493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rot="10800000">
            <a:off x="895238" y="8494693"/>
            <a:ext cx="15822611" cy="493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rot="5400000">
            <a:off x="12128259" y="5687734"/>
            <a:ext cx="9109075" cy="493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0579046" y="2831699"/>
            <a:ext cx="5114475" cy="13326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Google Shape;283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8943" y="-124173"/>
            <a:ext cx="19484658" cy="36098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97268" y="954008"/>
            <a:ext cx="4515155" cy="15345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49097" y="2768018"/>
            <a:ext cx="2952392" cy="974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2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142857" y="745420"/>
            <a:ext cx="6171429" cy="50061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2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142857" y="5868232"/>
            <a:ext cx="6171429" cy="34431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" name="Google Shape;29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8943" y="-124173"/>
            <a:ext cx="19484658" cy="36098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66288" y="776609"/>
            <a:ext cx="2807012" cy="1524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5400000">
            <a:off x="16069089" y="4240590"/>
            <a:ext cx="1678339" cy="4076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2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5400000">
            <a:off x="16071432" y="6231644"/>
            <a:ext cx="1573968" cy="5072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2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rot="5400000">
            <a:off x="16255837" y="8163456"/>
            <a:ext cx="1304844" cy="4076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2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820916" y="3742738"/>
            <a:ext cx="2951068" cy="9985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2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9683491" y="4885097"/>
            <a:ext cx="6171429" cy="4215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2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240664" y="4732716"/>
            <a:ext cx="6171429" cy="4215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21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0757143" y="3818928"/>
            <a:ext cx="3855506" cy="99855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21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089545" y="2476478"/>
            <a:ext cx="2980392" cy="974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Google Shape;306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8943" y="-124173"/>
            <a:ext cx="19484658" cy="360988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66287" y="776609"/>
            <a:ext cx="2807012" cy="152050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5400000">
            <a:off x="16069089" y="4240590"/>
            <a:ext cx="1678339" cy="40760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2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5400000">
            <a:off x="16071432" y="6231644"/>
            <a:ext cx="1573968" cy="50729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2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rot="5400000">
            <a:off x="16255837" y="8163456"/>
            <a:ext cx="1304844" cy="40760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2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098878" y="2476474"/>
            <a:ext cx="2469954" cy="985153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2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884996" y="886824"/>
            <a:ext cx="13026148" cy="8198890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22"/>
          <p:cNvSpPr/>
          <p:nvPr/>
        </p:nvSpPr>
        <p:spPr>
          <a:xfrm>
            <a:off x="4267200" y="66505"/>
            <a:ext cx="5935404" cy="5631800"/>
          </a:xfrm>
          <a:prstGeom prst="ellipse">
            <a:avLst/>
          </a:prstGeom>
          <a:noFill/>
          <a:ln cap="flat" cmpd="sng" w="571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8" name="Google Shape;318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8943" y="-124173"/>
            <a:ext cx="19484658" cy="3609887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66287" y="776609"/>
            <a:ext cx="2807012" cy="1520508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5400000">
            <a:off x="16069089" y="4240590"/>
            <a:ext cx="1678339" cy="40760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2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5400000">
            <a:off x="16071432" y="6231644"/>
            <a:ext cx="1573968" cy="50729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2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rot="5400000">
            <a:off x="16255837" y="8163456"/>
            <a:ext cx="1304844" cy="40760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2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126878" y="2586629"/>
            <a:ext cx="2623668" cy="11562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2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247467" y="1192672"/>
            <a:ext cx="9161773" cy="79003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9" name="Google Shape;329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8943" y="-124173"/>
            <a:ext cx="19484658" cy="3609887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66287" y="776609"/>
            <a:ext cx="2807012" cy="1520508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5400000">
            <a:off x="16069089" y="4240590"/>
            <a:ext cx="1678339" cy="40760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2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5400000">
            <a:off x="16071432" y="6231644"/>
            <a:ext cx="1573968" cy="50729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2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rot="5400000">
            <a:off x="16255837" y="8163456"/>
            <a:ext cx="1304844" cy="40760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2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99532" y="2610428"/>
            <a:ext cx="4419239" cy="974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2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608315" y="1443357"/>
            <a:ext cx="13419752" cy="8128020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24"/>
          <p:cNvSpPr/>
          <p:nvPr/>
        </p:nvSpPr>
        <p:spPr>
          <a:xfrm>
            <a:off x="4114800" y="723900"/>
            <a:ext cx="5413357" cy="5327000"/>
          </a:xfrm>
          <a:prstGeom prst="ellipse">
            <a:avLst/>
          </a:prstGeom>
          <a:noFill/>
          <a:ln cap="flat" cmpd="sng" w="571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1" name="Google Shape;341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8943" y="-124173"/>
            <a:ext cx="19484658" cy="3609887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66287" y="776609"/>
            <a:ext cx="2807012" cy="1520508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5400000">
            <a:off x="16069089" y="4240590"/>
            <a:ext cx="1678339" cy="40760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2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5400000">
            <a:off x="16071432" y="6231644"/>
            <a:ext cx="1573968" cy="50729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2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rot="5400000">
            <a:off x="16255837" y="8163456"/>
            <a:ext cx="1304844" cy="40760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2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126878" y="2586629"/>
            <a:ext cx="2623668" cy="11562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2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680952" y="936404"/>
            <a:ext cx="9276823" cy="84129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2" name="Google Shape;352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8943" y="-124173"/>
            <a:ext cx="19484658" cy="3609887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8668" y="776609"/>
            <a:ext cx="5707222" cy="1520508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5400000">
            <a:off x="12974099" y="3701393"/>
            <a:ext cx="1484874" cy="362408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431968" y="4444744"/>
            <a:ext cx="6191329" cy="477150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2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553804" y="5679908"/>
            <a:ext cx="3916766" cy="15040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662417" y="4363642"/>
            <a:ext cx="6191329" cy="477150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2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0048450" y="5570497"/>
            <a:ext cx="5675108" cy="15231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3" name="Google Shape;363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8943" y="-124173"/>
            <a:ext cx="19484658" cy="1040988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4" name="Google Shape;364;p27"/>
          <p:cNvGrpSpPr/>
          <p:nvPr/>
        </p:nvGrpSpPr>
        <p:grpSpPr>
          <a:xfrm>
            <a:off x="-1569102" y="-498390"/>
            <a:ext cx="20510072" cy="4367886"/>
            <a:chOff x="-1569102" y="-498390"/>
            <a:chExt cx="20510072" cy="4367886"/>
          </a:xfrm>
        </p:grpSpPr>
        <p:grpSp>
          <p:nvGrpSpPr>
            <p:cNvPr id="365" name="Google Shape;365;p27"/>
            <p:cNvGrpSpPr/>
            <p:nvPr/>
          </p:nvGrpSpPr>
          <p:grpSpPr>
            <a:xfrm>
              <a:off x="-1569102" y="-498390"/>
              <a:ext cx="20510072" cy="4367886"/>
              <a:chOff x="-1569102" y="-498390"/>
              <a:chExt cx="20510072" cy="4367886"/>
            </a:xfrm>
          </p:grpSpPr>
          <p:pic>
            <p:nvPicPr>
              <p:cNvPr id="366" name="Google Shape;366;p27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-1569102" y="-498390"/>
                <a:ext cx="20510072" cy="436788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67" name="Google Shape;367;p27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3415867" y="451032"/>
                <a:ext cx="10255036" cy="218394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368" name="Google Shape;368;p27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4275581" y="686630"/>
              <a:ext cx="7000886" cy="187835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69" name="Google Shape;369;p27"/>
          <p:cNvGrpSpPr/>
          <p:nvPr/>
        </p:nvGrpSpPr>
        <p:grpSpPr>
          <a:xfrm>
            <a:off x="806315" y="2208233"/>
            <a:ext cx="15724678" cy="8092719"/>
            <a:chOff x="806315" y="2208233"/>
            <a:chExt cx="15724678" cy="8092719"/>
          </a:xfrm>
        </p:grpSpPr>
        <p:grpSp>
          <p:nvGrpSpPr>
            <p:cNvPr id="370" name="Google Shape;370;p27"/>
            <p:cNvGrpSpPr/>
            <p:nvPr/>
          </p:nvGrpSpPr>
          <p:grpSpPr>
            <a:xfrm>
              <a:off x="2498703" y="6462547"/>
              <a:ext cx="14032290" cy="3838405"/>
              <a:chOff x="2498703" y="6462547"/>
              <a:chExt cx="14032290" cy="3838405"/>
            </a:xfrm>
          </p:grpSpPr>
          <p:pic>
            <p:nvPicPr>
              <p:cNvPr id="371" name="Google Shape;371;p27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2498703" y="6462547"/>
                <a:ext cx="14032290" cy="383840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72" name="Google Shape;372;p27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0"/>
              <a:stretch/>
            </p:blipFill>
            <p:spPr>
              <a:xfrm>
                <a:off x="5881507" y="7296879"/>
                <a:ext cx="7016145" cy="191920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73" name="Google Shape;373;p27"/>
            <p:cNvGrpSpPr/>
            <p:nvPr/>
          </p:nvGrpSpPr>
          <p:grpSpPr>
            <a:xfrm>
              <a:off x="1643786" y="4335390"/>
              <a:ext cx="14032290" cy="3838405"/>
              <a:chOff x="1643786" y="4335390"/>
              <a:chExt cx="14032290" cy="3838405"/>
            </a:xfrm>
          </p:grpSpPr>
          <p:pic>
            <p:nvPicPr>
              <p:cNvPr id="374" name="Google Shape;374;p27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1643786" y="4335390"/>
                <a:ext cx="14032290" cy="383840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75" name="Google Shape;375;p27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0"/>
              <a:stretch/>
            </p:blipFill>
            <p:spPr>
              <a:xfrm>
                <a:off x="5026589" y="5169722"/>
                <a:ext cx="7016145" cy="191920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76" name="Google Shape;376;p27"/>
            <p:cNvGrpSpPr/>
            <p:nvPr/>
          </p:nvGrpSpPr>
          <p:grpSpPr>
            <a:xfrm>
              <a:off x="10009078" y="5857057"/>
              <a:ext cx="2798418" cy="2908102"/>
              <a:chOff x="10009078" y="5857057"/>
              <a:chExt cx="2798418" cy="2908102"/>
            </a:xfrm>
          </p:grpSpPr>
          <p:pic>
            <p:nvPicPr>
              <p:cNvPr id="377" name="Google Shape;377;p27"/>
              <p:cNvPicPr preferRelativeResize="0"/>
              <p:nvPr/>
            </p:nvPicPr>
            <p:blipFill rotWithShape="1">
              <a:blip r:embed="rId9">
                <a:alphaModFix/>
              </a:blip>
              <a:srcRect b="0" l="0" r="0" t="0"/>
              <a:stretch/>
            </p:blipFill>
            <p:spPr>
              <a:xfrm>
                <a:off x="10009078" y="5857057"/>
                <a:ext cx="2798418" cy="290810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78" name="Google Shape;378;p27"/>
              <p:cNvPicPr preferRelativeResize="0"/>
              <p:nvPr/>
            </p:nvPicPr>
            <p:blipFill rotWithShape="1">
              <a:blip r:embed="rId10">
                <a:alphaModFix/>
              </a:blip>
              <a:srcRect b="0" l="0" r="0" t="0"/>
              <a:stretch/>
            </p:blipFill>
            <p:spPr>
              <a:xfrm>
                <a:off x="10617354" y="6492754"/>
                <a:ext cx="1399209" cy="145405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79" name="Google Shape;379;p27"/>
            <p:cNvGrpSpPr/>
            <p:nvPr/>
          </p:nvGrpSpPr>
          <p:grpSpPr>
            <a:xfrm>
              <a:off x="806315" y="2208233"/>
              <a:ext cx="14032290" cy="3838405"/>
              <a:chOff x="806315" y="2208233"/>
              <a:chExt cx="14032290" cy="3838405"/>
            </a:xfrm>
          </p:grpSpPr>
          <p:pic>
            <p:nvPicPr>
              <p:cNvPr id="380" name="Google Shape;380;p27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806315" y="2208233"/>
                <a:ext cx="14032290" cy="383840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81" name="Google Shape;381;p27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0"/>
              <a:stretch/>
            </p:blipFill>
            <p:spPr>
              <a:xfrm>
                <a:off x="4189119" y="3042566"/>
                <a:ext cx="7016145" cy="191920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82" name="Google Shape;382;p27"/>
            <p:cNvGrpSpPr/>
            <p:nvPr/>
          </p:nvGrpSpPr>
          <p:grpSpPr>
            <a:xfrm>
              <a:off x="9171608" y="3729900"/>
              <a:ext cx="2798418" cy="2908102"/>
              <a:chOff x="9171608" y="3729900"/>
              <a:chExt cx="2798418" cy="2908102"/>
            </a:xfrm>
          </p:grpSpPr>
          <p:pic>
            <p:nvPicPr>
              <p:cNvPr id="383" name="Google Shape;383;p27"/>
              <p:cNvPicPr preferRelativeResize="0"/>
              <p:nvPr/>
            </p:nvPicPr>
            <p:blipFill rotWithShape="1">
              <a:blip r:embed="rId9">
                <a:alphaModFix/>
              </a:blip>
              <a:srcRect b="0" l="0" r="0" t="0"/>
              <a:stretch/>
            </p:blipFill>
            <p:spPr>
              <a:xfrm>
                <a:off x="9171608" y="3729900"/>
                <a:ext cx="2798418" cy="290810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84" name="Google Shape;384;p27"/>
              <p:cNvPicPr preferRelativeResize="0"/>
              <p:nvPr/>
            </p:nvPicPr>
            <p:blipFill rotWithShape="1">
              <a:blip r:embed="rId10">
                <a:alphaModFix/>
              </a:blip>
              <a:srcRect b="0" l="0" r="0" t="0"/>
              <a:stretch/>
            </p:blipFill>
            <p:spPr>
              <a:xfrm>
                <a:off x="9779884" y="4365597"/>
                <a:ext cx="1399209" cy="145405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385" name="Google Shape;385;p27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5766585" y="5593969"/>
              <a:ext cx="4111762" cy="132124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6" name="Google Shape;386;p27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5188914" y="3426735"/>
              <a:ext cx="2692152" cy="11508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7" name="Google Shape;387;p27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6808651" y="7681046"/>
              <a:ext cx="3702542" cy="115087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2" name="Google Shape;392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8943" y="-124173"/>
            <a:ext cx="19484658" cy="3609887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9173" y="954011"/>
            <a:ext cx="3743116" cy="1540773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3796003" y="2379424"/>
            <a:ext cx="25877721" cy="7621508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p28"/>
          <p:cNvSpPr/>
          <p:nvPr/>
        </p:nvSpPr>
        <p:spPr>
          <a:xfrm>
            <a:off x="12649200" y="3848100"/>
            <a:ext cx="2590800" cy="4648200"/>
          </a:xfrm>
          <a:prstGeom prst="rect">
            <a:avLst/>
          </a:prstGeom>
          <a:noFill/>
          <a:ln cap="flat" cmpd="sng" w="571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0" name="Google Shape;400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8943" y="-124173"/>
            <a:ext cx="19484658" cy="3609887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23682" y="958946"/>
            <a:ext cx="3494098" cy="1520508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p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109369" y="7402288"/>
            <a:ext cx="3449439" cy="928011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p2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137369" y="4384867"/>
            <a:ext cx="2775420" cy="994677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2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449351" y="5539156"/>
            <a:ext cx="3010935" cy="158693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p2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364695" y="4163612"/>
            <a:ext cx="3095591" cy="1427307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p2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463279" y="7247682"/>
            <a:ext cx="2982716" cy="129400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p29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0118703" y="5840227"/>
            <a:ext cx="3795744" cy="928011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p29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4533825" y="7166924"/>
            <a:ext cx="9349138" cy="1455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01107" y="3872740"/>
            <a:ext cx="14296040" cy="57702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279883" y="0"/>
            <a:ext cx="18565598" cy="3673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457402" y="1314257"/>
            <a:ext cx="6025078" cy="8796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3" name="Google Shape;413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8943" y="-124173"/>
            <a:ext cx="19484658" cy="3609887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Google Shape;414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0203" y="205881"/>
            <a:ext cx="5793469" cy="2308869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p3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5400000">
            <a:off x="16069089" y="4240590"/>
            <a:ext cx="1678339" cy="407606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p3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5400000">
            <a:off x="16071432" y="6231644"/>
            <a:ext cx="1573968" cy="507291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Google Shape;417;p3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rot="5400000">
            <a:off x="16255837" y="8163456"/>
            <a:ext cx="1304844" cy="407606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3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52317" y="2586629"/>
            <a:ext cx="2415458" cy="916858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3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615174" y="815466"/>
            <a:ext cx="7881212" cy="9050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4" name="Google Shape;424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8943" y="-124173"/>
            <a:ext cx="19484658" cy="3609887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87713" y="958946"/>
            <a:ext cx="2024679" cy="1520508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5400000">
            <a:off x="16069089" y="4240590"/>
            <a:ext cx="1678339" cy="407606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3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5400000">
            <a:off x="16071432" y="6231644"/>
            <a:ext cx="1573968" cy="507291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" name="Google Shape;428;p3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rot="5400000">
            <a:off x="16255837" y="8163456"/>
            <a:ext cx="1304844" cy="407606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p3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524492" y="7273119"/>
            <a:ext cx="15180292" cy="1531116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p3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057143" y="3910509"/>
            <a:ext cx="6171429" cy="2952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5" name="Google Shape;435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095" y="275924"/>
            <a:ext cx="18247619" cy="3005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Google Shape;436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5400000">
            <a:off x="8742052" y="6119272"/>
            <a:ext cx="1295324" cy="493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" name="Google Shape;437;p3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946307" y="5591211"/>
            <a:ext cx="5849573" cy="147214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p3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551027" y="5614536"/>
            <a:ext cx="6937478" cy="15292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3" name="Google Shape;443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8943" y="-124173"/>
            <a:ext cx="19484658" cy="1040988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4" name="Google Shape;444;p33"/>
          <p:cNvGrpSpPr/>
          <p:nvPr/>
        </p:nvGrpSpPr>
        <p:grpSpPr>
          <a:xfrm>
            <a:off x="1062875" y="2597254"/>
            <a:ext cx="15724678" cy="8092718"/>
            <a:chOff x="1062875" y="2597254"/>
            <a:chExt cx="15724678" cy="8092718"/>
          </a:xfrm>
        </p:grpSpPr>
        <p:grpSp>
          <p:nvGrpSpPr>
            <p:cNvPr id="445" name="Google Shape;445;p33"/>
            <p:cNvGrpSpPr/>
            <p:nvPr/>
          </p:nvGrpSpPr>
          <p:grpSpPr>
            <a:xfrm>
              <a:off x="2755263" y="6851567"/>
              <a:ext cx="14032290" cy="3838405"/>
              <a:chOff x="2755263" y="6851567"/>
              <a:chExt cx="14032290" cy="3838405"/>
            </a:xfrm>
          </p:grpSpPr>
          <p:pic>
            <p:nvPicPr>
              <p:cNvPr id="446" name="Google Shape;446;p33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2755263" y="6851567"/>
                <a:ext cx="14032290" cy="383840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47" name="Google Shape;447;p33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6138067" y="7685899"/>
                <a:ext cx="7016145" cy="191920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448" name="Google Shape;448;p33"/>
            <p:cNvGrpSpPr/>
            <p:nvPr/>
          </p:nvGrpSpPr>
          <p:grpSpPr>
            <a:xfrm>
              <a:off x="1900345" y="4724410"/>
              <a:ext cx="14032290" cy="3838405"/>
              <a:chOff x="1900345" y="4724410"/>
              <a:chExt cx="14032290" cy="3838405"/>
            </a:xfrm>
          </p:grpSpPr>
          <p:pic>
            <p:nvPicPr>
              <p:cNvPr id="449" name="Google Shape;449;p33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1900345" y="4724410"/>
                <a:ext cx="14032290" cy="383840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50" name="Google Shape;450;p33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5283149" y="5558743"/>
                <a:ext cx="7016145" cy="191920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451" name="Google Shape;451;p33"/>
            <p:cNvGrpSpPr/>
            <p:nvPr/>
          </p:nvGrpSpPr>
          <p:grpSpPr>
            <a:xfrm>
              <a:off x="10265638" y="6246077"/>
              <a:ext cx="2798418" cy="2908102"/>
              <a:chOff x="10265638" y="6246077"/>
              <a:chExt cx="2798418" cy="2908102"/>
            </a:xfrm>
          </p:grpSpPr>
          <p:pic>
            <p:nvPicPr>
              <p:cNvPr id="452" name="Google Shape;452;p33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10265638" y="6246077"/>
                <a:ext cx="2798418" cy="290810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53" name="Google Shape;453;p33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10873914" y="6881774"/>
                <a:ext cx="1399209" cy="145405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454" name="Google Shape;454;p33"/>
            <p:cNvGrpSpPr/>
            <p:nvPr/>
          </p:nvGrpSpPr>
          <p:grpSpPr>
            <a:xfrm>
              <a:off x="1062875" y="2597254"/>
              <a:ext cx="14032290" cy="3838405"/>
              <a:chOff x="1062875" y="2597254"/>
              <a:chExt cx="14032290" cy="3838405"/>
            </a:xfrm>
          </p:grpSpPr>
          <p:pic>
            <p:nvPicPr>
              <p:cNvPr id="455" name="Google Shape;455;p33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1062875" y="2597254"/>
                <a:ext cx="14032290" cy="383840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56" name="Google Shape;456;p33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4445679" y="3431586"/>
                <a:ext cx="7016145" cy="191920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457" name="Google Shape;457;p33"/>
            <p:cNvGrpSpPr/>
            <p:nvPr/>
          </p:nvGrpSpPr>
          <p:grpSpPr>
            <a:xfrm>
              <a:off x="9428168" y="4118921"/>
              <a:ext cx="2798418" cy="2908102"/>
              <a:chOff x="9428168" y="4118921"/>
              <a:chExt cx="2798418" cy="2908102"/>
            </a:xfrm>
          </p:grpSpPr>
          <p:pic>
            <p:nvPicPr>
              <p:cNvPr id="458" name="Google Shape;458;p33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9428168" y="4118921"/>
                <a:ext cx="2798418" cy="290810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59" name="Google Shape;459;p33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10036444" y="4754618"/>
                <a:ext cx="1399209" cy="145405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460" name="Google Shape;460;p33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5163410" y="3627090"/>
              <a:ext cx="1737114" cy="108420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1" name="Google Shape;461;p33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6000877" y="5754242"/>
              <a:ext cx="3473390" cy="11508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2" name="Google Shape;462;p33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6874848" y="7881404"/>
              <a:ext cx="2149047" cy="115087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63" name="Google Shape;463;p33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0" y="169312"/>
            <a:ext cx="18247619" cy="30057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8" name="Google Shape;468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8943" y="-124173"/>
            <a:ext cx="19484658" cy="1040988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69" name="Google Shape;469;p34"/>
          <p:cNvGrpSpPr/>
          <p:nvPr/>
        </p:nvGrpSpPr>
        <p:grpSpPr>
          <a:xfrm>
            <a:off x="-1569102" y="-498390"/>
            <a:ext cx="20510072" cy="4367886"/>
            <a:chOff x="-1569102" y="-498390"/>
            <a:chExt cx="20510072" cy="4367886"/>
          </a:xfrm>
        </p:grpSpPr>
        <p:grpSp>
          <p:nvGrpSpPr>
            <p:cNvPr id="470" name="Google Shape;470;p34"/>
            <p:cNvGrpSpPr/>
            <p:nvPr/>
          </p:nvGrpSpPr>
          <p:grpSpPr>
            <a:xfrm>
              <a:off x="-1569102" y="-498390"/>
              <a:ext cx="20510072" cy="4367886"/>
              <a:chOff x="-1569102" y="-498390"/>
              <a:chExt cx="20510072" cy="4367886"/>
            </a:xfrm>
          </p:grpSpPr>
          <p:pic>
            <p:nvPicPr>
              <p:cNvPr id="471" name="Google Shape;471;p34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-1569102" y="-498390"/>
                <a:ext cx="20510072" cy="436788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72" name="Google Shape;472;p34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3415867" y="451032"/>
                <a:ext cx="10255036" cy="218394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473" name="Google Shape;473;p34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4275581" y="686630"/>
              <a:ext cx="5579771" cy="178311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74" name="Google Shape;474;p34"/>
          <p:cNvGrpSpPr/>
          <p:nvPr/>
        </p:nvGrpSpPr>
        <p:grpSpPr>
          <a:xfrm>
            <a:off x="806315" y="2208233"/>
            <a:ext cx="15724678" cy="8092719"/>
            <a:chOff x="806315" y="2208233"/>
            <a:chExt cx="15724678" cy="8092719"/>
          </a:xfrm>
        </p:grpSpPr>
        <p:grpSp>
          <p:nvGrpSpPr>
            <p:cNvPr id="475" name="Google Shape;475;p34"/>
            <p:cNvGrpSpPr/>
            <p:nvPr/>
          </p:nvGrpSpPr>
          <p:grpSpPr>
            <a:xfrm>
              <a:off x="2498703" y="6462547"/>
              <a:ext cx="14032290" cy="3838405"/>
              <a:chOff x="2498703" y="6462547"/>
              <a:chExt cx="14032290" cy="3838405"/>
            </a:xfrm>
          </p:grpSpPr>
          <p:pic>
            <p:nvPicPr>
              <p:cNvPr id="476" name="Google Shape;476;p34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2498703" y="6462547"/>
                <a:ext cx="14032290" cy="383840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77" name="Google Shape;477;p34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0"/>
              <a:stretch/>
            </p:blipFill>
            <p:spPr>
              <a:xfrm>
                <a:off x="5881507" y="7296879"/>
                <a:ext cx="7016145" cy="191920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478" name="Google Shape;478;p34"/>
            <p:cNvGrpSpPr/>
            <p:nvPr/>
          </p:nvGrpSpPr>
          <p:grpSpPr>
            <a:xfrm>
              <a:off x="1643786" y="4335390"/>
              <a:ext cx="14032290" cy="3838405"/>
              <a:chOff x="1643786" y="4335390"/>
              <a:chExt cx="14032290" cy="3838405"/>
            </a:xfrm>
          </p:grpSpPr>
          <p:pic>
            <p:nvPicPr>
              <p:cNvPr id="479" name="Google Shape;479;p34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1643786" y="4335390"/>
                <a:ext cx="14032290" cy="383840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80" name="Google Shape;480;p34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0"/>
              <a:stretch/>
            </p:blipFill>
            <p:spPr>
              <a:xfrm>
                <a:off x="5026589" y="5169722"/>
                <a:ext cx="7016145" cy="191920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481" name="Google Shape;481;p34"/>
            <p:cNvGrpSpPr/>
            <p:nvPr/>
          </p:nvGrpSpPr>
          <p:grpSpPr>
            <a:xfrm>
              <a:off x="10009078" y="5857057"/>
              <a:ext cx="2798418" cy="2908102"/>
              <a:chOff x="10009078" y="5857057"/>
              <a:chExt cx="2798418" cy="2908102"/>
            </a:xfrm>
          </p:grpSpPr>
          <p:pic>
            <p:nvPicPr>
              <p:cNvPr id="482" name="Google Shape;482;p34"/>
              <p:cNvPicPr preferRelativeResize="0"/>
              <p:nvPr/>
            </p:nvPicPr>
            <p:blipFill rotWithShape="1">
              <a:blip r:embed="rId9">
                <a:alphaModFix/>
              </a:blip>
              <a:srcRect b="0" l="0" r="0" t="0"/>
              <a:stretch/>
            </p:blipFill>
            <p:spPr>
              <a:xfrm>
                <a:off x="10009078" y="5857057"/>
                <a:ext cx="2798418" cy="290810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83" name="Google Shape;483;p34"/>
              <p:cNvPicPr preferRelativeResize="0"/>
              <p:nvPr/>
            </p:nvPicPr>
            <p:blipFill rotWithShape="1">
              <a:blip r:embed="rId10">
                <a:alphaModFix/>
              </a:blip>
              <a:srcRect b="0" l="0" r="0" t="0"/>
              <a:stretch/>
            </p:blipFill>
            <p:spPr>
              <a:xfrm>
                <a:off x="10617354" y="6492754"/>
                <a:ext cx="1399209" cy="145405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484" name="Google Shape;484;p34"/>
            <p:cNvGrpSpPr/>
            <p:nvPr/>
          </p:nvGrpSpPr>
          <p:grpSpPr>
            <a:xfrm>
              <a:off x="806315" y="2208233"/>
              <a:ext cx="14032290" cy="3838405"/>
              <a:chOff x="806315" y="2208233"/>
              <a:chExt cx="14032290" cy="3838405"/>
            </a:xfrm>
          </p:grpSpPr>
          <p:pic>
            <p:nvPicPr>
              <p:cNvPr id="485" name="Google Shape;485;p34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806315" y="2208233"/>
                <a:ext cx="14032290" cy="383840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86" name="Google Shape;486;p34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0"/>
              <a:stretch/>
            </p:blipFill>
            <p:spPr>
              <a:xfrm>
                <a:off x="4189119" y="3042566"/>
                <a:ext cx="7016145" cy="191920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487" name="Google Shape;487;p34"/>
            <p:cNvGrpSpPr/>
            <p:nvPr/>
          </p:nvGrpSpPr>
          <p:grpSpPr>
            <a:xfrm>
              <a:off x="9171608" y="3729900"/>
              <a:ext cx="2798418" cy="2908102"/>
              <a:chOff x="9171608" y="3729900"/>
              <a:chExt cx="2798418" cy="2908102"/>
            </a:xfrm>
          </p:grpSpPr>
          <p:pic>
            <p:nvPicPr>
              <p:cNvPr id="488" name="Google Shape;488;p34"/>
              <p:cNvPicPr preferRelativeResize="0"/>
              <p:nvPr/>
            </p:nvPicPr>
            <p:blipFill rotWithShape="1">
              <a:blip r:embed="rId9">
                <a:alphaModFix/>
              </a:blip>
              <a:srcRect b="0" l="0" r="0" t="0"/>
              <a:stretch/>
            </p:blipFill>
            <p:spPr>
              <a:xfrm>
                <a:off x="9171608" y="3729900"/>
                <a:ext cx="2798418" cy="290810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89" name="Google Shape;489;p34"/>
              <p:cNvPicPr preferRelativeResize="0"/>
              <p:nvPr/>
            </p:nvPicPr>
            <p:blipFill rotWithShape="1">
              <a:blip r:embed="rId10">
                <a:alphaModFix/>
              </a:blip>
              <a:srcRect b="0" l="0" r="0" t="0"/>
              <a:stretch/>
            </p:blipFill>
            <p:spPr>
              <a:xfrm>
                <a:off x="9779884" y="4365597"/>
                <a:ext cx="1399209" cy="145405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490" name="Google Shape;490;p34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4906850" y="3238069"/>
              <a:ext cx="3530533" cy="11508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1" name="Google Shape;491;p34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5772888" y="5365222"/>
              <a:ext cx="2168123" cy="132124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2" name="Google Shape;492;p34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6618288" y="7492383"/>
              <a:ext cx="2892371" cy="115087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7" name="Google Shape;497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8943" y="-124173"/>
            <a:ext cx="19484658" cy="3609887"/>
          </a:xfrm>
          <a:prstGeom prst="rect">
            <a:avLst/>
          </a:prstGeom>
          <a:noFill/>
          <a:ln>
            <a:noFill/>
          </a:ln>
        </p:spPr>
      </p:pic>
      <p:pic>
        <p:nvPicPr>
          <p:cNvPr id="498" name="Google Shape;498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34667" y="953732"/>
            <a:ext cx="4389260" cy="1529593"/>
          </a:xfrm>
          <a:prstGeom prst="rect">
            <a:avLst/>
          </a:prstGeom>
          <a:noFill/>
          <a:ln>
            <a:noFill/>
          </a:ln>
        </p:spPr>
      </p:pic>
      <p:pic>
        <p:nvPicPr>
          <p:cNvPr id="499" name="Google Shape;499;p3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751880" y="-3722333"/>
            <a:ext cx="13563907" cy="177303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4" name="Google Shape;504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8943" y="-124173"/>
            <a:ext cx="19484658" cy="3925922"/>
          </a:xfrm>
          <a:prstGeom prst="rect">
            <a:avLst/>
          </a:prstGeom>
          <a:noFill/>
          <a:ln>
            <a:noFill/>
          </a:ln>
        </p:spPr>
      </p:pic>
      <p:pic>
        <p:nvPicPr>
          <p:cNvPr id="505" name="Google Shape;505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34667" y="953732"/>
            <a:ext cx="4389260" cy="1529593"/>
          </a:xfrm>
          <a:prstGeom prst="rect">
            <a:avLst/>
          </a:prstGeom>
          <a:noFill/>
          <a:ln>
            <a:noFill/>
          </a:ln>
        </p:spPr>
      </p:pic>
      <p:pic>
        <p:nvPicPr>
          <p:cNvPr id="506" name="Google Shape;506;p3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488342" y="3485714"/>
            <a:ext cx="5958301" cy="5430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Google Shape;507;p3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029733" y="3512237"/>
            <a:ext cx="5958301" cy="5323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08" name="Google Shape;508;p3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029733" y="3952187"/>
            <a:ext cx="5958301" cy="49638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3" name="Google Shape;513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8943" y="-124173"/>
            <a:ext cx="19484658" cy="3609887"/>
          </a:xfrm>
          <a:prstGeom prst="rect">
            <a:avLst/>
          </a:prstGeom>
          <a:noFill/>
          <a:ln>
            <a:noFill/>
          </a:ln>
        </p:spPr>
      </p:pic>
      <p:pic>
        <p:nvPicPr>
          <p:cNvPr id="514" name="Google Shape;514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2533" y="-127255"/>
            <a:ext cx="3639698" cy="2580384"/>
          </a:xfrm>
          <a:prstGeom prst="rect">
            <a:avLst/>
          </a:prstGeom>
          <a:noFill/>
          <a:ln>
            <a:noFill/>
          </a:ln>
        </p:spPr>
      </p:pic>
      <p:pic>
        <p:nvPicPr>
          <p:cNvPr id="515" name="Google Shape;515;p3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09524" y="519459"/>
            <a:ext cx="14476190" cy="9246797"/>
          </a:xfrm>
          <a:prstGeom prst="rect">
            <a:avLst/>
          </a:prstGeom>
          <a:noFill/>
          <a:ln>
            <a:noFill/>
          </a:ln>
        </p:spPr>
      </p:pic>
      <p:pic>
        <p:nvPicPr>
          <p:cNvPr id="516" name="Google Shape;516;p3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34838" y="2694226"/>
            <a:ext cx="2933725" cy="983525"/>
          </a:xfrm>
          <a:prstGeom prst="rect">
            <a:avLst/>
          </a:prstGeom>
          <a:noFill/>
          <a:ln>
            <a:noFill/>
          </a:ln>
        </p:spPr>
      </p:pic>
      <p:sp>
        <p:nvSpPr>
          <p:cNvPr id="517" name="Google Shape;517;p37"/>
          <p:cNvSpPr/>
          <p:nvPr/>
        </p:nvSpPr>
        <p:spPr>
          <a:xfrm>
            <a:off x="3954996" y="7658100"/>
            <a:ext cx="4579404" cy="2126363"/>
          </a:xfrm>
          <a:prstGeom prst="rect">
            <a:avLst/>
          </a:prstGeom>
          <a:noFill/>
          <a:ln cap="flat" cmpd="sng" w="571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8" name="Google Shape;518;p37"/>
          <p:cNvSpPr/>
          <p:nvPr/>
        </p:nvSpPr>
        <p:spPr>
          <a:xfrm>
            <a:off x="8915400" y="2324100"/>
            <a:ext cx="4493038" cy="5486399"/>
          </a:xfrm>
          <a:prstGeom prst="rect">
            <a:avLst/>
          </a:prstGeom>
          <a:noFill/>
          <a:ln cap="flat" cmpd="sng" w="571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9" name="Google Shape;519;p37"/>
          <p:cNvSpPr/>
          <p:nvPr/>
        </p:nvSpPr>
        <p:spPr>
          <a:xfrm>
            <a:off x="3948069" y="305273"/>
            <a:ext cx="4579404" cy="2126363"/>
          </a:xfrm>
          <a:prstGeom prst="rect">
            <a:avLst/>
          </a:prstGeom>
          <a:noFill/>
          <a:ln cap="flat" cmpd="sng" w="571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0" name="Google Shape;520;p37"/>
          <p:cNvSpPr/>
          <p:nvPr/>
        </p:nvSpPr>
        <p:spPr>
          <a:xfrm>
            <a:off x="13701669" y="5742043"/>
            <a:ext cx="4579404" cy="2126363"/>
          </a:xfrm>
          <a:prstGeom prst="rect">
            <a:avLst/>
          </a:prstGeom>
          <a:noFill/>
          <a:ln cap="flat" cmpd="sng" w="571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5" name="Google Shape;525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8943" y="-124173"/>
            <a:ext cx="19484658" cy="3609887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23237" y="-127255"/>
            <a:ext cx="3639698" cy="2580384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p3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65542" y="2590558"/>
            <a:ext cx="2933563" cy="998677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3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378022" y="8496874"/>
            <a:ext cx="1497554" cy="816954"/>
          </a:xfrm>
          <a:prstGeom prst="rect">
            <a:avLst/>
          </a:prstGeom>
          <a:noFill/>
          <a:ln>
            <a:noFill/>
          </a:ln>
        </p:spPr>
      </p:pic>
      <p:pic>
        <p:nvPicPr>
          <p:cNvPr id="529" name="Google Shape;529;p3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702676" y="685929"/>
            <a:ext cx="11016733" cy="77368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4" name="Google Shape;534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8943" y="-124173"/>
            <a:ext cx="19484658" cy="3609887"/>
          </a:xfrm>
          <a:prstGeom prst="rect">
            <a:avLst/>
          </a:prstGeom>
          <a:noFill/>
          <a:ln>
            <a:noFill/>
          </a:ln>
        </p:spPr>
      </p:pic>
      <p:pic>
        <p:nvPicPr>
          <p:cNvPr id="535" name="Google Shape;535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3012" y="563884"/>
            <a:ext cx="4490574" cy="2242203"/>
          </a:xfrm>
          <a:prstGeom prst="rect">
            <a:avLst/>
          </a:prstGeom>
          <a:noFill/>
          <a:ln>
            <a:noFill/>
          </a:ln>
        </p:spPr>
      </p:pic>
      <p:pic>
        <p:nvPicPr>
          <p:cNvPr id="536" name="Google Shape;536;p3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5400000">
            <a:off x="16069089" y="4240590"/>
            <a:ext cx="1678339" cy="407606"/>
          </a:xfrm>
          <a:prstGeom prst="rect">
            <a:avLst/>
          </a:prstGeom>
          <a:noFill/>
          <a:ln>
            <a:noFill/>
          </a:ln>
        </p:spPr>
      </p:pic>
      <p:pic>
        <p:nvPicPr>
          <p:cNvPr id="537" name="Google Shape;537;p3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5400000">
            <a:off x="16071432" y="6231644"/>
            <a:ext cx="1573968" cy="507291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3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rot="5400000">
            <a:off x="16255837" y="8163456"/>
            <a:ext cx="1304844" cy="407606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p3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700176" y="385891"/>
            <a:ext cx="12018342" cy="9899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p3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13889" y="2749304"/>
            <a:ext cx="1681134" cy="9073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9333158" y="6000766"/>
            <a:ext cx="1295324" cy="493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46307" y="5591212"/>
            <a:ext cx="5859097" cy="14721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103338" y="5614536"/>
            <a:ext cx="5575554" cy="15292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0" y="248031"/>
            <a:ext cx="18285714" cy="38514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5" name="Google Shape;545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8943" y="-124173"/>
            <a:ext cx="19484658" cy="3609887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2608" y="563884"/>
            <a:ext cx="4278812" cy="2242203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4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5400000">
            <a:off x="16069089" y="4240590"/>
            <a:ext cx="1678339" cy="407606"/>
          </a:xfrm>
          <a:prstGeom prst="rect">
            <a:avLst/>
          </a:prstGeom>
          <a:noFill/>
          <a:ln>
            <a:noFill/>
          </a:ln>
        </p:spPr>
      </p:pic>
      <p:pic>
        <p:nvPicPr>
          <p:cNvPr id="548" name="Google Shape;548;p4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5400000">
            <a:off x="16071432" y="6231644"/>
            <a:ext cx="1573968" cy="507291"/>
          </a:xfrm>
          <a:prstGeom prst="rect">
            <a:avLst/>
          </a:prstGeom>
          <a:noFill/>
          <a:ln>
            <a:noFill/>
          </a:ln>
        </p:spPr>
      </p:pic>
      <p:pic>
        <p:nvPicPr>
          <p:cNvPr id="549" name="Google Shape;549;p4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rot="5400000">
            <a:off x="16255837" y="8163456"/>
            <a:ext cx="1304844" cy="407606"/>
          </a:xfrm>
          <a:prstGeom prst="rect">
            <a:avLst/>
          </a:prstGeom>
          <a:noFill/>
          <a:ln>
            <a:noFill/>
          </a:ln>
        </p:spPr>
      </p:pic>
      <p:pic>
        <p:nvPicPr>
          <p:cNvPr id="550" name="Google Shape;550;p4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67074" y="2721765"/>
            <a:ext cx="3661315" cy="1031144"/>
          </a:xfrm>
          <a:prstGeom prst="rect">
            <a:avLst/>
          </a:prstGeom>
          <a:noFill/>
          <a:ln>
            <a:noFill/>
          </a:ln>
        </p:spPr>
      </p:pic>
      <p:pic>
        <p:nvPicPr>
          <p:cNvPr id="551" name="Google Shape;551;p4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928718" y="1086200"/>
            <a:ext cx="13356997" cy="88072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6" name="Google Shape;556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8943" y="-124173"/>
            <a:ext cx="19484658" cy="3609887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9046" y="563884"/>
            <a:ext cx="4675555" cy="2232679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4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5400000">
            <a:off x="16069089" y="4240590"/>
            <a:ext cx="1678339" cy="407606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4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5400000">
            <a:off x="16071432" y="6231644"/>
            <a:ext cx="1573968" cy="507291"/>
          </a:xfrm>
          <a:prstGeom prst="rect">
            <a:avLst/>
          </a:prstGeom>
          <a:noFill/>
          <a:ln>
            <a:noFill/>
          </a:ln>
        </p:spPr>
      </p:pic>
      <p:pic>
        <p:nvPicPr>
          <p:cNvPr id="560" name="Google Shape;560;p4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rot="5400000">
            <a:off x="16255837" y="8163456"/>
            <a:ext cx="1304844" cy="407606"/>
          </a:xfrm>
          <a:prstGeom prst="rect">
            <a:avLst/>
          </a:prstGeom>
          <a:noFill/>
          <a:ln>
            <a:noFill/>
          </a:ln>
        </p:spPr>
      </p:pic>
      <p:pic>
        <p:nvPicPr>
          <p:cNvPr id="561" name="Google Shape;561;p4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78589" y="2749304"/>
            <a:ext cx="3661315" cy="1031144"/>
          </a:xfrm>
          <a:prstGeom prst="rect">
            <a:avLst/>
          </a:prstGeom>
          <a:noFill/>
          <a:ln>
            <a:noFill/>
          </a:ln>
        </p:spPr>
      </p:pic>
      <p:pic>
        <p:nvPicPr>
          <p:cNvPr id="562" name="Google Shape;562;p4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681886" y="1310399"/>
            <a:ext cx="13603828" cy="8975315"/>
          </a:xfrm>
          <a:prstGeom prst="rect">
            <a:avLst/>
          </a:prstGeom>
          <a:noFill/>
          <a:ln>
            <a:noFill/>
          </a:ln>
        </p:spPr>
      </p:pic>
      <p:sp>
        <p:nvSpPr>
          <p:cNvPr id="563" name="Google Shape;563;p41"/>
          <p:cNvSpPr/>
          <p:nvPr/>
        </p:nvSpPr>
        <p:spPr>
          <a:xfrm>
            <a:off x="6400800" y="8191500"/>
            <a:ext cx="914400" cy="914400"/>
          </a:xfrm>
          <a:prstGeom prst="ellipse">
            <a:avLst/>
          </a:prstGeom>
          <a:noFill/>
          <a:ln cap="flat" cmpd="sng" w="571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8" name="Google Shape;568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8943" y="-124173"/>
            <a:ext cx="19484658" cy="3609887"/>
          </a:xfrm>
          <a:prstGeom prst="rect">
            <a:avLst/>
          </a:prstGeom>
          <a:noFill/>
          <a:ln>
            <a:noFill/>
          </a:ln>
        </p:spPr>
      </p:pic>
      <p:pic>
        <p:nvPicPr>
          <p:cNvPr id="569" name="Google Shape;569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28929" y="962618"/>
            <a:ext cx="3959603" cy="1531793"/>
          </a:xfrm>
          <a:prstGeom prst="rect">
            <a:avLst/>
          </a:prstGeom>
          <a:noFill/>
          <a:ln>
            <a:noFill/>
          </a:ln>
        </p:spPr>
      </p:pic>
      <p:pic>
        <p:nvPicPr>
          <p:cNvPr id="570" name="Google Shape;570;p4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5400000">
            <a:off x="16069089" y="4240590"/>
            <a:ext cx="1678339" cy="407606"/>
          </a:xfrm>
          <a:prstGeom prst="rect">
            <a:avLst/>
          </a:prstGeom>
          <a:noFill/>
          <a:ln>
            <a:noFill/>
          </a:ln>
        </p:spPr>
      </p:pic>
      <p:pic>
        <p:nvPicPr>
          <p:cNvPr id="571" name="Google Shape;571;p4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5400000">
            <a:off x="16071432" y="6231644"/>
            <a:ext cx="1573968" cy="507291"/>
          </a:xfrm>
          <a:prstGeom prst="rect">
            <a:avLst/>
          </a:prstGeom>
          <a:noFill/>
          <a:ln>
            <a:noFill/>
          </a:ln>
        </p:spPr>
      </p:pic>
      <p:pic>
        <p:nvPicPr>
          <p:cNvPr id="572" name="Google Shape;572;p4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rot="5400000">
            <a:off x="16255837" y="8163456"/>
            <a:ext cx="1304844" cy="407606"/>
          </a:xfrm>
          <a:prstGeom prst="rect">
            <a:avLst/>
          </a:prstGeom>
          <a:noFill/>
          <a:ln>
            <a:noFill/>
          </a:ln>
        </p:spPr>
      </p:pic>
      <p:pic>
        <p:nvPicPr>
          <p:cNvPr id="573" name="Google Shape;573;p4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rot="5400000">
            <a:off x="12974099" y="3701393"/>
            <a:ext cx="1484874" cy="362408"/>
          </a:xfrm>
          <a:prstGeom prst="rect">
            <a:avLst/>
          </a:prstGeom>
          <a:noFill/>
          <a:ln>
            <a:noFill/>
          </a:ln>
        </p:spPr>
      </p:pic>
      <p:pic>
        <p:nvPicPr>
          <p:cNvPr id="574" name="Google Shape;574;p4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 rot="5400000">
            <a:off x="12975280" y="5469424"/>
            <a:ext cx="1395236" cy="449684"/>
          </a:xfrm>
          <a:prstGeom prst="rect">
            <a:avLst/>
          </a:prstGeom>
          <a:noFill/>
          <a:ln>
            <a:noFill/>
          </a:ln>
        </p:spPr>
      </p:pic>
      <p:pic>
        <p:nvPicPr>
          <p:cNvPr id="575" name="Google Shape;575;p4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 rot="5400000">
            <a:off x="13139618" y="7178829"/>
            <a:ext cx="1153836" cy="362408"/>
          </a:xfrm>
          <a:prstGeom prst="rect">
            <a:avLst/>
          </a:prstGeom>
          <a:noFill/>
          <a:ln>
            <a:noFill/>
          </a:ln>
        </p:spPr>
      </p:pic>
      <p:pic>
        <p:nvPicPr>
          <p:cNvPr id="576" name="Google Shape;576;p42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585626" y="4575245"/>
            <a:ext cx="5470644" cy="4216092"/>
          </a:xfrm>
          <a:prstGeom prst="rect">
            <a:avLst/>
          </a:prstGeom>
          <a:noFill/>
          <a:ln>
            <a:noFill/>
          </a:ln>
        </p:spPr>
      </p:pic>
      <p:pic>
        <p:nvPicPr>
          <p:cNvPr id="577" name="Google Shape;577;p42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209699" y="5618210"/>
            <a:ext cx="4194612" cy="1333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p42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6347907" y="4550231"/>
            <a:ext cx="5470644" cy="4216092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Google Shape;579;p42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6704410" y="5616601"/>
            <a:ext cx="4865060" cy="1362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" name="Google Shape;580;p42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12210397" y="4457279"/>
            <a:ext cx="5470644" cy="4216092"/>
          </a:xfrm>
          <a:prstGeom prst="rect">
            <a:avLst/>
          </a:prstGeom>
          <a:noFill/>
          <a:ln>
            <a:noFill/>
          </a:ln>
        </p:spPr>
      </p:pic>
      <p:pic>
        <p:nvPicPr>
          <p:cNvPr id="581" name="Google Shape;581;p42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13160698" y="5618210"/>
            <a:ext cx="3451834" cy="12905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6" name="Google Shape;586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8943" y="-124173"/>
            <a:ext cx="19484658" cy="1040988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7" name="Google Shape;587;p43"/>
          <p:cNvGrpSpPr/>
          <p:nvPr/>
        </p:nvGrpSpPr>
        <p:grpSpPr>
          <a:xfrm>
            <a:off x="-1569102" y="-498390"/>
            <a:ext cx="20510072" cy="4367886"/>
            <a:chOff x="-1569102" y="-498390"/>
            <a:chExt cx="20510072" cy="4367886"/>
          </a:xfrm>
        </p:grpSpPr>
        <p:grpSp>
          <p:nvGrpSpPr>
            <p:cNvPr id="588" name="Google Shape;588;p43"/>
            <p:cNvGrpSpPr/>
            <p:nvPr/>
          </p:nvGrpSpPr>
          <p:grpSpPr>
            <a:xfrm>
              <a:off x="-1569102" y="-498390"/>
              <a:ext cx="20510072" cy="4367886"/>
              <a:chOff x="-1569102" y="-498390"/>
              <a:chExt cx="20510072" cy="4367886"/>
            </a:xfrm>
          </p:grpSpPr>
          <p:pic>
            <p:nvPicPr>
              <p:cNvPr id="589" name="Google Shape;589;p43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-1569102" y="-498390"/>
                <a:ext cx="20510072" cy="436788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90" name="Google Shape;590;p43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3415867" y="451032"/>
                <a:ext cx="10255036" cy="218394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591" name="Google Shape;591;p43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4275581" y="686630"/>
              <a:ext cx="7000886" cy="187835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92" name="Google Shape;592;p43"/>
          <p:cNvGrpSpPr/>
          <p:nvPr/>
        </p:nvGrpSpPr>
        <p:grpSpPr>
          <a:xfrm>
            <a:off x="806315" y="2208233"/>
            <a:ext cx="15724678" cy="8092719"/>
            <a:chOff x="806315" y="2208233"/>
            <a:chExt cx="15724678" cy="8092719"/>
          </a:xfrm>
        </p:grpSpPr>
        <p:grpSp>
          <p:nvGrpSpPr>
            <p:cNvPr id="593" name="Google Shape;593;p43"/>
            <p:cNvGrpSpPr/>
            <p:nvPr/>
          </p:nvGrpSpPr>
          <p:grpSpPr>
            <a:xfrm>
              <a:off x="2498703" y="6462547"/>
              <a:ext cx="14032290" cy="3838405"/>
              <a:chOff x="2498703" y="6462547"/>
              <a:chExt cx="14032290" cy="3838405"/>
            </a:xfrm>
          </p:grpSpPr>
          <p:pic>
            <p:nvPicPr>
              <p:cNvPr id="594" name="Google Shape;594;p43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2498703" y="6462547"/>
                <a:ext cx="14032290" cy="383840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95" name="Google Shape;595;p43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0"/>
              <a:stretch/>
            </p:blipFill>
            <p:spPr>
              <a:xfrm>
                <a:off x="5881507" y="7296879"/>
                <a:ext cx="7016145" cy="191920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96" name="Google Shape;596;p43"/>
            <p:cNvGrpSpPr/>
            <p:nvPr/>
          </p:nvGrpSpPr>
          <p:grpSpPr>
            <a:xfrm>
              <a:off x="1643786" y="4335390"/>
              <a:ext cx="14032290" cy="3838405"/>
              <a:chOff x="1643786" y="4335390"/>
              <a:chExt cx="14032290" cy="3838405"/>
            </a:xfrm>
          </p:grpSpPr>
          <p:pic>
            <p:nvPicPr>
              <p:cNvPr id="597" name="Google Shape;597;p43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1643786" y="4335390"/>
                <a:ext cx="14032290" cy="383840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98" name="Google Shape;598;p43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0"/>
              <a:stretch/>
            </p:blipFill>
            <p:spPr>
              <a:xfrm>
                <a:off x="5026589" y="5169722"/>
                <a:ext cx="7016145" cy="191920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99" name="Google Shape;599;p43"/>
            <p:cNvGrpSpPr/>
            <p:nvPr/>
          </p:nvGrpSpPr>
          <p:grpSpPr>
            <a:xfrm>
              <a:off x="10009078" y="5857057"/>
              <a:ext cx="2798418" cy="2908102"/>
              <a:chOff x="10009078" y="5857057"/>
              <a:chExt cx="2798418" cy="2908102"/>
            </a:xfrm>
          </p:grpSpPr>
          <p:pic>
            <p:nvPicPr>
              <p:cNvPr id="600" name="Google Shape;600;p43"/>
              <p:cNvPicPr preferRelativeResize="0"/>
              <p:nvPr/>
            </p:nvPicPr>
            <p:blipFill rotWithShape="1">
              <a:blip r:embed="rId9">
                <a:alphaModFix/>
              </a:blip>
              <a:srcRect b="0" l="0" r="0" t="0"/>
              <a:stretch/>
            </p:blipFill>
            <p:spPr>
              <a:xfrm>
                <a:off x="10009078" y="5857057"/>
                <a:ext cx="2798418" cy="290810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01" name="Google Shape;601;p43"/>
              <p:cNvPicPr preferRelativeResize="0"/>
              <p:nvPr/>
            </p:nvPicPr>
            <p:blipFill rotWithShape="1">
              <a:blip r:embed="rId10">
                <a:alphaModFix/>
              </a:blip>
              <a:srcRect b="0" l="0" r="0" t="0"/>
              <a:stretch/>
            </p:blipFill>
            <p:spPr>
              <a:xfrm>
                <a:off x="10617354" y="6492754"/>
                <a:ext cx="1399209" cy="145405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602" name="Google Shape;602;p43"/>
            <p:cNvGrpSpPr/>
            <p:nvPr/>
          </p:nvGrpSpPr>
          <p:grpSpPr>
            <a:xfrm>
              <a:off x="806315" y="2208233"/>
              <a:ext cx="14032290" cy="3838405"/>
              <a:chOff x="806315" y="2208233"/>
              <a:chExt cx="14032290" cy="3838405"/>
            </a:xfrm>
          </p:grpSpPr>
          <p:pic>
            <p:nvPicPr>
              <p:cNvPr id="603" name="Google Shape;603;p43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806315" y="2208233"/>
                <a:ext cx="14032290" cy="383840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04" name="Google Shape;604;p43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0"/>
              <a:stretch/>
            </p:blipFill>
            <p:spPr>
              <a:xfrm>
                <a:off x="4189119" y="3042566"/>
                <a:ext cx="7016145" cy="191920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605" name="Google Shape;605;p43"/>
            <p:cNvGrpSpPr/>
            <p:nvPr/>
          </p:nvGrpSpPr>
          <p:grpSpPr>
            <a:xfrm>
              <a:off x="9171608" y="3729900"/>
              <a:ext cx="2798418" cy="2908102"/>
              <a:chOff x="9171608" y="3729900"/>
              <a:chExt cx="2798418" cy="2908102"/>
            </a:xfrm>
          </p:grpSpPr>
          <p:pic>
            <p:nvPicPr>
              <p:cNvPr id="606" name="Google Shape;606;p43"/>
              <p:cNvPicPr preferRelativeResize="0"/>
              <p:nvPr/>
            </p:nvPicPr>
            <p:blipFill rotWithShape="1">
              <a:blip r:embed="rId9">
                <a:alphaModFix/>
              </a:blip>
              <a:srcRect b="0" l="0" r="0" t="0"/>
              <a:stretch/>
            </p:blipFill>
            <p:spPr>
              <a:xfrm>
                <a:off x="9171608" y="3729900"/>
                <a:ext cx="2798418" cy="290810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07" name="Google Shape;607;p43"/>
              <p:cNvPicPr preferRelativeResize="0"/>
              <p:nvPr/>
            </p:nvPicPr>
            <p:blipFill rotWithShape="1">
              <a:blip r:embed="rId10">
                <a:alphaModFix/>
              </a:blip>
              <a:srcRect b="0" l="0" r="0" t="0"/>
              <a:stretch/>
            </p:blipFill>
            <p:spPr>
              <a:xfrm>
                <a:off x="9779884" y="4365597"/>
                <a:ext cx="1399209" cy="145405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608" name="Google Shape;608;p43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4906850" y="3238069"/>
              <a:ext cx="3530533" cy="11508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9" name="Google Shape;609;p43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5753841" y="5365222"/>
              <a:ext cx="2920942" cy="11508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0" name="Google Shape;610;p43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6618288" y="7492383"/>
              <a:ext cx="2692152" cy="115087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" name="Google Shape;615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8943" y="-124173"/>
            <a:ext cx="19484658" cy="3609887"/>
          </a:xfrm>
          <a:prstGeom prst="rect">
            <a:avLst/>
          </a:prstGeom>
          <a:noFill/>
          <a:ln>
            <a:noFill/>
          </a:ln>
        </p:spPr>
      </p:pic>
      <p:pic>
        <p:nvPicPr>
          <p:cNvPr id="616" name="Google Shape;616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04630" y="958945"/>
            <a:ext cx="4477593" cy="1531793"/>
          </a:xfrm>
          <a:prstGeom prst="rect">
            <a:avLst/>
          </a:prstGeom>
          <a:noFill/>
          <a:ln>
            <a:noFill/>
          </a:ln>
        </p:spPr>
      </p:pic>
      <p:pic>
        <p:nvPicPr>
          <p:cNvPr id="617" name="Google Shape;617;p4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11126" y="427569"/>
            <a:ext cx="16310109" cy="122325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2" name="Google Shape;622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8943" y="-124173"/>
            <a:ext cx="19484658" cy="2409388"/>
          </a:xfrm>
          <a:prstGeom prst="rect">
            <a:avLst/>
          </a:prstGeom>
          <a:noFill/>
          <a:ln>
            <a:noFill/>
          </a:ln>
        </p:spPr>
      </p:pic>
      <p:pic>
        <p:nvPicPr>
          <p:cNvPr id="623" name="Google Shape;623;p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74708" y="307111"/>
            <a:ext cx="4553784" cy="1531793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p4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2121352" y="-854880"/>
            <a:ext cx="22621712" cy="137034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9" name="Google Shape;629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8943" y="-124173"/>
            <a:ext cx="19484658" cy="3609887"/>
          </a:xfrm>
          <a:prstGeom prst="rect">
            <a:avLst/>
          </a:prstGeom>
          <a:noFill/>
          <a:ln>
            <a:noFill/>
          </a:ln>
        </p:spPr>
      </p:pic>
      <p:pic>
        <p:nvPicPr>
          <p:cNvPr id="630" name="Google Shape;630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14154" y="958945"/>
            <a:ext cx="3771241" cy="1531793"/>
          </a:xfrm>
          <a:prstGeom prst="rect">
            <a:avLst/>
          </a:prstGeom>
          <a:noFill/>
          <a:ln>
            <a:noFill/>
          </a:ln>
        </p:spPr>
      </p:pic>
      <p:pic>
        <p:nvPicPr>
          <p:cNvPr id="631" name="Google Shape;631;p4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980739" y="6460187"/>
            <a:ext cx="4425357" cy="1269122"/>
          </a:xfrm>
          <a:prstGeom prst="rect">
            <a:avLst/>
          </a:prstGeom>
          <a:noFill/>
          <a:ln>
            <a:noFill/>
          </a:ln>
        </p:spPr>
      </p:pic>
      <p:pic>
        <p:nvPicPr>
          <p:cNvPr id="632" name="Google Shape;632;p4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980739" y="4480158"/>
            <a:ext cx="2871461" cy="1269122"/>
          </a:xfrm>
          <a:prstGeom prst="rect">
            <a:avLst/>
          </a:prstGeom>
          <a:noFill/>
          <a:ln>
            <a:noFill/>
          </a:ln>
        </p:spPr>
      </p:pic>
      <p:pic>
        <p:nvPicPr>
          <p:cNvPr id="633" name="Google Shape;633;p4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316115" y="4783660"/>
            <a:ext cx="4855594" cy="28459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8" name="Google Shape;638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8943" y="-124173"/>
            <a:ext cx="19484658" cy="3609887"/>
          </a:xfrm>
          <a:prstGeom prst="rect">
            <a:avLst/>
          </a:prstGeom>
          <a:noFill/>
          <a:ln>
            <a:noFill/>
          </a:ln>
        </p:spPr>
      </p:pic>
      <p:pic>
        <p:nvPicPr>
          <p:cNvPr id="639" name="Google Shape;639;p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23678" y="958945"/>
            <a:ext cx="3494098" cy="1531793"/>
          </a:xfrm>
          <a:prstGeom prst="rect">
            <a:avLst/>
          </a:prstGeom>
          <a:noFill/>
          <a:ln>
            <a:noFill/>
          </a:ln>
        </p:spPr>
      </p:pic>
      <p:pic>
        <p:nvPicPr>
          <p:cNvPr id="640" name="Google Shape;640;p4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203745" y="7546955"/>
            <a:ext cx="2775468" cy="995372"/>
          </a:xfrm>
          <a:prstGeom prst="rect">
            <a:avLst/>
          </a:prstGeom>
          <a:noFill/>
          <a:ln>
            <a:noFill/>
          </a:ln>
        </p:spPr>
      </p:pic>
      <p:pic>
        <p:nvPicPr>
          <p:cNvPr id="641" name="Google Shape;641;p4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185078" y="4529536"/>
            <a:ext cx="2526401" cy="928706"/>
          </a:xfrm>
          <a:prstGeom prst="rect">
            <a:avLst/>
          </a:prstGeom>
          <a:noFill/>
          <a:ln>
            <a:noFill/>
          </a:ln>
        </p:spPr>
      </p:pic>
      <p:pic>
        <p:nvPicPr>
          <p:cNvPr id="642" name="Google Shape;642;p4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175745" y="5984897"/>
            <a:ext cx="2209963" cy="919182"/>
          </a:xfrm>
          <a:prstGeom prst="rect">
            <a:avLst/>
          </a:prstGeom>
          <a:noFill/>
          <a:ln>
            <a:noFill/>
          </a:ln>
        </p:spPr>
      </p:pic>
      <p:pic>
        <p:nvPicPr>
          <p:cNvPr id="643" name="Google Shape;643;p4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468288" y="6981096"/>
            <a:ext cx="9349138" cy="2093122"/>
          </a:xfrm>
          <a:prstGeom prst="rect">
            <a:avLst/>
          </a:prstGeom>
          <a:noFill/>
          <a:ln>
            <a:noFill/>
          </a:ln>
        </p:spPr>
      </p:pic>
      <p:pic>
        <p:nvPicPr>
          <p:cNvPr id="644" name="Google Shape;644;p4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9335764" y="7575888"/>
            <a:ext cx="3970210" cy="938229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Google Shape;645;p47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9335764" y="4558469"/>
            <a:ext cx="2155639" cy="928706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p47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9335764" y="6013831"/>
            <a:ext cx="3951544" cy="9382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1" name="Google Shape;651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8943" y="-124173"/>
            <a:ext cx="19484658" cy="1040988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52" name="Google Shape;652;p48"/>
          <p:cNvGrpSpPr/>
          <p:nvPr/>
        </p:nvGrpSpPr>
        <p:grpSpPr>
          <a:xfrm>
            <a:off x="-1569102" y="-498390"/>
            <a:ext cx="20510072" cy="4367886"/>
            <a:chOff x="-1569102" y="-498390"/>
            <a:chExt cx="20510072" cy="4367886"/>
          </a:xfrm>
        </p:grpSpPr>
        <p:grpSp>
          <p:nvGrpSpPr>
            <p:cNvPr id="653" name="Google Shape;653;p48"/>
            <p:cNvGrpSpPr/>
            <p:nvPr/>
          </p:nvGrpSpPr>
          <p:grpSpPr>
            <a:xfrm>
              <a:off x="-1569102" y="-498390"/>
              <a:ext cx="20510072" cy="4367886"/>
              <a:chOff x="-1569102" y="-498390"/>
              <a:chExt cx="20510072" cy="4367886"/>
            </a:xfrm>
          </p:grpSpPr>
          <p:pic>
            <p:nvPicPr>
              <p:cNvPr id="654" name="Google Shape;654;p48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-1569102" y="-498390"/>
                <a:ext cx="20510072" cy="436788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55" name="Google Shape;655;p48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3415867" y="451032"/>
                <a:ext cx="10255036" cy="218394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656" name="Google Shape;656;p48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4275581" y="686630"/>
              <a:ext cx="6066143" cy="187835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57" name="Google Shape;657;p48"/>
          <p:cNvGrpSpPr/>
          <p:nvPr/>
        </p:nvGrpSpPr>
        <p:grpSpPr>
          <a:xfrm>
            <a:off x="806315" y="2208233"/>
            <a:ext cx="15724678" cy="8092719"/>
            <a:chOff x="806315" y="2208233"/>
            <a:chExt cx="15724678" cy="8092719"/>
          </a:xfrm>
        </p:grpSpPr>
        <p:grpSp>
          <p:nvGrpSpPr>
            <p:cNvPr id="658" name="Google Shape;658;p48"/>
            <p:cNvGrpSpPr/>
            <p:nvPr/>
          </p:nvGrpSpPr>
          <p:grpSpPr>
            <a:xfrm>
              <a:off x="2498703" y="6462547"/>
              <a:ext cx="14032290" cy="3838405"/>
              <a:chOff x="2498703" y="6462547"/>
              <a:chExt cx="14032290" cy="3838405"/>
            </a:xfrm>
          </p:grpSpPr>
          <p:pic>
            <p:nvPicPr>
              <p:cNvPr id="659" name="Google Shape;659;p48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2498703" y="6462547"/>
                <a:ext cx="14032290" cy="383840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60" name="Google Shape;660;p48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0"/>
              <a:stretch/>
            </p:blipFill>
            <p:spPr>
              <a:xfrm>
                <a:off x="5881507" y="7296879"/>
                <a:ext cx="7016145" cy="191920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661" name="Google Shape;661;p48"/>
            <p:cNvGrpSpPr/>
            <p:nvPr/>
          </p:nvGrpSpPr>
          <p:grpSpPr>
            <a:xfrm>
              <a:off x="1643786" y="4335390"/>
              <a:ext cx="14032290" cy="3838405"/>
              <a:chOff x="1643786" y="4335390"/>
              <a:chExt cx="14032290" cy="3838405"/>
            </a:xfrm>
          </p:grpSpPr>
          <p:pic>
            <p:nvPicPr>
              <p:cNvPr id="662" name="Google Shape;662;p48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1643786" y="4335390"/>
                <a:ext cx="14032290" cy="383840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63" name="Google Shape;663;p48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0"/>
              <a:stretch/>
            </p:blipFill>
            <p:spPr>
              <a:xfrm>
                <a:off x="5026589" y="5169722"/>
                <a:ext cx="7016145" cy="191920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664" name="Google Shape;664;p48"/>
            <p:cNvGrpSpPr/>
            <p:nvPr/>
          </p:nvGrpSpPr>
          <p:grpSpPr>
            <a:xfrm>
              <a:off x="10009078" y="5857057"/>
              <a:ext cx="2798418" cy="2908102"/>
              <a:chOff x="10009078" y="5857057"/>
              <a:chExt cx="2798418" cy="2908102"/>
            </a:xfrm>
          </p:grpSpPr>
          <p:pic>
            <p:nvPicPr>
              <p:cNvPr id="665" name="Google Shape;665;p48"/>
              <p:cNvPicPr preferRelativeResize="0"/>
              <p:nvPr/>
            </p:nvPicPr>
            <p:blipFill rotWithShape="1">
              <a:blip r:embed="rId9">
                <a:alphaModFix/>
              </a:blip>
              <a:srcRect b="0" l="0" r="0" t="0"/>
              <a:stretch/>
            </p:blipFill>
            <p:spPr>
              <a:xfrm>
                <a:off x="10009078" y="5857057"/>
                <a:ext cx="2798418" cy="290810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66" name="Google Shape;666;p48"/>
              <p:cNvPicPr preferRelativeResize="0"/>
              <p:nvPr/>
            </p:nvPicPr>
            <p:blipFill rotWithShape="1">
              <a:blip r:embed="rId10">
                <a:alphaModFix/>
              </a:blip>
              <a:srcRect b="0" l="0" r="0" t="0"/>
              <a:stretch/>
            </p:blipFill>
            <p:spPr>
              <a:xfrm>
                <a:off x="10617354" y="6492754"/>
                <a:ext cx="1399209" cy="145405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667" name="Google Shape;667;p48"/>
            <p:cNvGrpSpPr/>
            <p:nvPr/>
          </p:nvGrpSpPr>
          <p:grpSpPr>
            <a:xfrm>
              <a:off x="806315" y="2208233"/>
              <a:ext cx="14032290" cy="3838405"/>
              <a:chOff x="806315" y="2208233"/>
              <a:chExt cx="14032290" cy="3838405"/>
            </a:xfrm>
          </p:grpSpPr>
          <p:pic>
            <p:nvPicPr>
              <p:cNvPr id="668" name="Google Shape;668;p48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806315" y="2208233"/>
                <a:ext cx="14032290" cy="383840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69" name="Google Shape;669;p48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0"/>
              <a:stretch/>
            </p:blipFill>
            <p:spPr>
              <a:xfrm>
                <a:off x="4189119" y="3042566"/>
                <a:ext cx="7016145" cy="191920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670" name="Google Shape;670;p48"/>
            <p:cNvGrpSpPr/>
            <p:nvPr/>
          </p:nvGrpSpPr>
          <p:grpSpPr>
            <a:xfrm>
              <a:off x="9171608" y="3729900"/>
              <a:ext cx="2798418" cy="2908102"/>
              <a:chOff x="9171608" y="3729900"/>
              <a:chExt cx="2798418" cy="2908102"/>
            </a:xfrm>
          </p:grpSpPr>
          <p:pic>
            <p:nvPicPr>
              <p:cNvPr id="671" name="Google Shape;671;p48"/>
              <p:cNvPicPr preferRelativeResize="0"/>
              <p:nvPr/>
            </p:nvPicPr>
            <p:blipFill rotWithShape="1">
              <a:blip r:embed="rId9">
                <a:alphaModFix/>
              </a:blip>
              <a:srcRect b="0" l="0" r="0" t="0"/>
              <a:stretch/>
            </p:blipFill>
            <p:spPr>
              <a:xfrm>
                <a:off x="9171608" y="3729900"/>
                <a:ext cx="2798418" cy="290810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72" name="Google Shape;672;p48"/>
              <p:cNvPicPr preferRelativeResize="0"/>
              <p:nvPr/>
            </p:nvPicPr>
            <p:blipFill rotWithShape="1">
              <a:blip r:embed="rId10">
                <a:alphaModFix/>
              </a:blip>
              <a:srcRect b="0" l="0" r="0" t="0"/>
              <a:stretch/>
            </p:blipFill>
            <p:spPr>
              <a:xfrm>
                <a:off x="9779884" y="4365597"/>
                <a:ext cx="1399209" cy="145405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673" name="Google Shape;673;p48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4925898" y="3238069"/>
              <a:ext cx="2863800" cy="11508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74" name="Google Shape;674;p48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5763364" y="5365222"/>
              <a:ext cx="2882847" cy="11508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75" name="Google Shape;675;p48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6627812" y="7492383"/>
              <a:ext cx="4111761" cy="132124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0" name="Google Shape;680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8943" y="-124173"/>
            <a:ext cx="19484658" cy="3609887"/>
          </a:xfrm>
          <a:prstGeom prst="rect">
            <a:avLst/>
          </a:prstGeom>
          <a:noFill/>
          <a:ln>
            <a:noFill/>
          </a:ln>
        </p:spPr>
      </p:pic>
      <p:pic>
        <p:nvPicPr>
          <p:cNvPr id="681" name="Google Shape;681;p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23678" y="958944"/>
            <a:ext cx="3494098" cy="1514222"/>
          </a:xfrm>
          <a:prstGeom prst="rect">
            <a:avLst/>
          </a:prstGeom>
          <a:noFill/>
          <a:ln>
            <a:noFill/>
          </a:ln>
        </p:spPr>
      </p:pic>
      <p:pic>
        <p:nvPicPr>
          <p:cNvPr id="682" name="Google Shape;682;p4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203745" y="7546952"/>
            <a:ext cx="3538458" cy="998677"/>
          </a:xfrm>
          <a:prstGeom prst="rect">
            <a:avLst/>
          </a:prstGeom>
          <a:noFill/>
          <a:ln>
            <a:noFill/>
          </a:ln>
        </p:spPr>
      </p:pic>
      <p:pic>
        <p:nvPicPr>
          <p:cNvPr id="683" name="Google Shape;683;p4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175745" y="4529533"/>
            <a:ext cx="2382839" cy="93201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4" name="Google Shape;684;p4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175745" y="5984895"/>
            <a:ext cx="2064391" cy="93201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5" name="Google Shape;685;p4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133677" y="7309624"/>
            <a:ext cx="9349138" cy="1455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86" name="Google Shape;686;p4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9335764" y="7575886"/>
            <a:ext cx="2239639" cy="93201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7" name="Google Shape;687;p49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9335764" y="4558467"/>
            <a:ext cx="2239639" cy="93201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8" name="Google Shape;688;p49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9335764" y="6013829"/>
            <a:ext cx="2155639" cy="93201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9" name="Google Shape;689;p49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6348840" y="3390479"/>
            <a:ext cx="4154276" cy="10375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8943" y="-124173"/>
            <a:ext cx="19484658" cy="36098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97268" y="954008"/>
            <a:ext cx="4515155" cy="15345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593298" y="308263"/>
            <a:ext cx="10330983" cy="9977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72143" y="2835420"/>
            <a:ext cx="7060845" cy="922975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5"/>
          <p:cNvSpPr/>
          <p:nvPr/>
        </p:nvSpPr>
        <p:spPr>
          <a:xfrm>
            <a:off x="15925229" y="2095500"/>
            <a:ext cx="914400" cy="914400"/>
          </a:xfrm>
          <a:prstGeom prst="ellipse">
            <a:avLst/>
          </a:prstGeom>
          <a:noFill/>
          <a:ln cap="flat" cmpd="sng" w="571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4" name="Google Shape;694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8943" y="-124173"/>
            <a:ext cx="19484658" cy="3609887"/>
          </a:xfrm>
          <a:prstGeom prst="rect">
            <a:avLst/>
          </a:prstGeom>
          <a:noFill/>
          <a:ln>
            <a:noFill/>
          </a:ln>
        </p:spPr>
      </p:pic>
      <p:pic>
        <p:nvPicPr>
          <p:cNvPr id="695" name="Google Shape;695;p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23678" y="958944"/>
            <a:ext cx="3503622" cy="1514222"/>
          </a:xfrm>
          <a:prstGeom prst="rect">
            <a:avLst/>
          </a:prstGeom>
          <a:noFill/>
          <a:ln>
            <a:noFill/>
          </a:ln>
        </p:spPr>
      </p:pic>
      <p:pic>
        <p:nvPicPr>
          <p:cNvPr id="696" name="Google Shape;696;p5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203741" y="7286556"/>
            <a:ext cx="1346087" cy="93201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7" name="Google Shape;697;p5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175741" y="4269136"/>
            <a:ext cx="1706353" cy="93201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8" name="Google Shape;698;p5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185074" y="5724498"/>
            <a:ext cx="1436058" cy="93201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9" name="Google Shape;699;p5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133672" y="7049227"/>
            <a:ext cx="9349138" cy="1455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00" name="Google Shape;700;p5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9335764" y="7315488"/>
            <a:ext cx="2239639" cy="935839"/>
          </a:xfrm>
          <a:prstGeom prst="rect">
            <a:avLst/>
          </a:prstGeom>
          <a:noFill/>
          <a:ln>
            <a:noFill/>
          </a:ln>
        </p:spPr>
      </p:pic>
      <p:pic>
        <p:nvPicPr>
          <p:cNvPr id="701" name="Google Shape;701;p50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9335761" y="4298069"/>
            <a:ext cx="2155639" cy="93201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2" name="Google Shape;702;p50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9335761" y="5753431"/>
            <a:ext cx="2239639" cy="9320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7" name="Google Shape;707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8943" y="-124173"/>
            <a:ext cx="19484658" cy="3609887"/>
          </a:xfrm>
          <a:prstGeom prst="rect">
            <a:avLst/>
          </a:prstGeom>
          <a:noFill/>
          <a:ln>
            <a:noFill/>
          </a:ln>
        </p:spPr>
      </p:pic>
      <p:pic>
        <p:nvPicPr>
          <p:cNvPr id="708" name="Google Shape;708;p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4258" y="962618"/>
            <a:ext cx="5221288" cy="152786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9" name="Google Shape;709;p5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5400000">
            <a:off x="16069089" y="4240590"/>
            <a:ext cx="1678339" cy="407606"/>
          </a:xfrm>
          <a:prstGeom prst="rect">
            <a:avLst/>
          </a:prstGeom>
          <a:noFill/>
          <a:ln>
            <a:noFill/>
          </a:ln>
        </p:spPr>
      </p:pic>
      <p:pic>
        <p:nvPicPr>
          <p:cNvPr id="710" name="Google Shape;710;p5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5400000">
            <a:off x="16071432" y="6231644"/>
            <a:ext cx="1573968" cy="507291"/>
          </a:xfrm>
          <a:prstGeom prst="rect">
            <a:avLst/>
          </a:prstGeom>
          <a:noFill/>
          <a:ln>
            <a:noFill/>
          </a:ln>
        </p:spPr>
      </p:pic>
      <p:pic>
        <p:nvPicPr>
          <p:cNvPr id="711" name="Google Shape;711;p5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rot="5400000">
            <a:off x="16255837" y="8163456"/>
            <a:ext cx="1304844" cy="407606"/>
          </a:xfrm>
          <a:prstGeom prst="rect">
            <a:avLst/>
          </a:prstGeom>
          <a:noFill/>
          <a:ln>
            <a:noFill/>
          </a:ln>
        </p:spPr>
      </p:pic>
      <p:pic>
        <p:nvPicPr>
          <p:cNvPr id="712" name="Google Shape;712;p5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06848" y="2539614"/>
            <a:ext cx="2091630" cy="105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3" name="Google Shape;713;p5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039775" y="1389899"/>
            <a:ext cx="10827195" cy="75992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8" name="Google Shape;718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8943" y="-124173"/>
            <a:ext cx="19484658" cy="3609887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75341" y="957506"/>
            <a:ext cx="2024678" cy="154077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5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5400000">
            <a:off x="16069089" y="4240590"/>
            <a:ext cx="1678339" cy="407606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5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5400000">
            <a:off x="16071432" y="6231644"/>
            <a:ext cx="1573968" cy="507291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5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rot="5400000">
            <a:off x="16255837" y="8163456"/>
            <a:ext cx="1304844" cy="407606"/>
          </a:xfrm>
          <a:prstGeom prst="rect">
            <a:avLst/>
          </a:prstGeom>
          <a:noFill/>
          <a:ln>
            <a:noFill/>
          </a:ln>
        </p:spPr>
      </p:pic>
      <p:pic>
        <p:nvPicPr>
          <p:cNvPr id="723" name="Google Shape;723;p5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95017" y="5736400"/>
            <a:ext cx="16495680" cy="1259757"/>
          </a:xfrm>
          <a:prstGeom prst="rect">
            <a:avLst/>
          </a:prstGeom>
          <a:noFill/>
          <a:ln>
            <a:noFill/>
          </a:ln>
        </p:spPr>
      </p:pic>
      <p:pic>
        <p:nvPicPr>
          <p:cNvPr id="724" name="Google Shape;724;p5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885725" y="6057050"/>
            <a:ext cx="866875" cy="76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5" name="Google Shape;725;p5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3434516" y="6057900"/>
            <a:ext cx="3177085" cy="7906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0" name="Google Shape;730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8943" y="-124173"/>
            <a:ext cx="19484658" cy="10722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31" name="Google Shape;731;p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10800000">
            <a:off x="1247296" y="1530668"/>
            <a:ext cx="2269386" cy="493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732" name="Google Shape;732;p5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91470" y="425833"/>
            <a:ext cx="2655393" cy="1510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3" name="Google Shape;733;p5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800583" y="3833333"/>
            <a:ext cx="6171429" cy="5390144"/>
          </a:xfrm>
          <a:prstGeom prst="rect">
            <a:avLst/>
          </a:prstGeom>
          <a:noFill/>
          <a:ln>
            <a:noFill/>
          </a:ln>
        </p:spPr>
      </p:pic>
      <p:pic>
        <p:nvPicPr>
          <p:cNvPr id="734" name="Google Shape;734;p5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717024" y="5514533"/>
            <a:ext cx="2631128" cy="2027746"/>
          </a:xfrm>
          <a:prstGeom prst="rect">
            <a:avLst/>
          </a:prstGeom>
          <a:noFill/>
          <a:ln>
            <a:noFill/>
          </a:ln>
        </p:spPr>
      </p:pic>
      <p:pic>
        <p:nvPicPr>
          <p:cNvPr id="735" name="Google Shape;735;p5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423064" y="6024686"/>
            <a:ext cx="1167203" cy="74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6" name="Google Shape;736;p5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1295901" y="1677142"/>
            <a:ext cx="3104601" cy="2392641"/>
          </a:xfrm>
          <a:prstGeom prst="rect">
            <a:avLst/>
          </a:prstGeom>
          <a:noFill/>
          <a:ln>
            <a:noFill/>
          </a:ln>
        </p:spPr>
      </p:pic>
      <p:pic>
        <p:nvPicPr>
          <p:cNvPr id="737" name="Google Shape;737;p5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1889741" y="2275482"/>
            <a:ext cx="1960536" cy="801768"/>
          </a:xfrm>
          <a:prstGeom prst="rect">
            <a:avLst/>
          </a:prstGeom>
          <a:noFill/>
          <a:ln>
            <a:noFill/>
          </a:ln>
        </p:spPr>
      </p:pic>
      <p:pic>
        <p:nvPicPr>
          <p:cNvPr id="738" name="Google Shape;738;p53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4359119" y="2395066"/>
            <a:ext cx="3523501" cy="2392641"/>
          </a:xfrm>
          <a:prstGeom prst="rect">
            <a:avLst/>
          </a:prstGeom>
          <a:noFill/>
          <a:ln>
            <a:noFill/>
          </a:ln>
        </p:spPr>
      </p:pic>
      <p:pic>
        <p:nvPicPr>
          <p:cNvPr id="739" name="Google Shape;739;p53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4668859" y="3030956"/>
            <a:ext cx="2940927" cy="801768"/>
          </a:xfrm>
          <a:prstGeom prst="rect">
            <a:avLst/>
          </a:prstGeom>
          <a:noFill/>
          <a:ln>
            <a:noFill/>
          </a:ln>
        </p:spPr>
      </p:pic>
      <p:pic>
        <p:nvPicPr>
          <p:cNvPr id="740" name="Google Shape;740;p5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2194754" y="4495830"/>
            <a:ext cx="3104601" cy="2392641"/>
          </a:xfrm>
          <a:prstGeom prst="rect">
            <a:avLst/>
          </a:prstGeom>
          <a:noFill/>
          <a:ln>
            <a:noFill/>
          </a:ln>
        </p:spPr>
      </p:pic>
      <p:pic>
        <p:nvPicPr>
          <p:cNvPr id="741" name="Google Shape;741;p53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12742608" y="5094165"/>
            <a:ext cx="1960536" cy="8017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6" name="Google Shape;746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23810" y="0"/>
            <a:ext cx="19648822" cy="896739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7" name="Google Shape;747;p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163812" y="-980952"/>
            <a:ext cx="1487622" cy="10266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748" name="Google Shape;748;p5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857143" y="8967395"/>
            <a:ext cx="19676190" cy="1771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749" name="Google Shape;749;p5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-833783" y="8720538"/>
            <a:ext cx="20731320" cy="493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750" name="Google Shape;750;p5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-5534277" y="-100437"/>
            <a:ext cx="11315639" cy="30579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51" name="Google Shape;751;p5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rot="5400000">
            <a:off x="-4023565" y="3400868"/>
            <a:ext cx="10639341" cy="493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752" name="Google Shape;752;p5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004274" y="3048301"/>
            <a:ext cx="8948410" cy="5068829"/>
          </a:xfrm>
          <a:prstGeom prst="rect">
            <a:avLst/>
          </a:prstGeom>
          <a:noFill/>
          <a:ln>
            <a:noFill/>
          </a:ln>
        </p:spPr>
      </p:pic>
      <p:pic>
        <p:nvPicPr>
          <p:cNvPr id="753" name="Google Shape;753;p5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889089" y="3326713"/>
            <a:ext cx="4214954" cy="3165817"/>
          </a:xfrm>
          <a:prstGeom prst="rect">
            <a:avLst/>
          </a:prstGeom>
          <a:noFill/>
          <a:ln>
            <a:noFill/>
          </a:ln>
        </p:spPr>
      </p:pic>
      <p:pic>
        <p:nvPicPr>
          <p:cNvPr id="754" name="Google Shape;754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677400" y="5143500"/>
            <a:ext cx="8153400" cy="1028699"/>
          </a:xfrm>
          <a:prstGeom prst="rect">
            <a:avLst/>
          </a:prstGeom>
          <a:noFill/>
          <a:ln>
            <a:noFill/>
          </a:ln>
        </p:spPr>
      </p:pic>
      <p:sp>
        <p:nvSpPr>
          <p:cNvPr id="755" name="Google Shape;755;p54"/>
          <p:cNvSpPr txBox="1"/>
          <p:nvPr/>
        </p:nvSpPr>
        <p:spPr>
          <a:xfrm>
            <a:off x="9753600" y="5143500"/>
            <a:ext cx="1447800" cy="7505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38등</a:t>
            </a:r>
            <a:endParaRPr b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0" name="Google Shape;760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72780" y="3248365"/>
            <a:ext cx="11428367" cy="36556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61" name="Google Shape;761;p55"/>
          <p:cNvGrpSpPr/>
          <p:nvPr/>
        </p:nvGrpSpPr>
        <p:grpSpPr>
          <a:xfrm>
            <a:off x="9512637" y="7761503"/>
            <a:ext cx="6171429" cy="1314286"/>
            <a:chOff x="9512637" y="7761503"/>
            <a:chExt cx="6171429" cy="1314286"/>
          </a:xfrm>
        </p:grpSpPr>
        <p:pic>
          <p:nvPicPr>
            <p:cNvPr id="762" name="Google Shape;762;p5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9512637" y="7761503"/>
              <a:ext cx="6171429" cy="131428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63" name="Google Shape;763;p5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0030031" y="7903290"/>
              <a:ext cx="4263149" cy="113057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64" name="Google Shape;764;p5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129040" y="4361639"/>
            <a:ext cx="10404747" cy="215663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65" name="Google Shape;765;p55"/>
          <p:cNvGrpSpPr/>
          <p:nvPr/>
        </p:nvGrpSpPr>
        <p:grpSpPr>
          <a:xfrm>
            <a:off x="1422621" y="2233333"/>
            <a:ext cx="6171429" cy="1314286"/>
            <a:chOff x="1422621" y="2233333"/>
            <a:chExt cx="6171429" cy="1314286"/>
          </a:xfrm>
        </p:grpSpPr>
        <p:pic>
          <p:nvPicPr>
            <p:cNvPr id="766" name="Google Shape;766;p5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422621" y="2233333"/>
              <a:ext cx="6171429" cy="131428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67" name="Google Shape;767;p55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939996" y="2375120"/>
              <a:ext cx="4435711" cy="107343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2" name="Google Shape;772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72780" y="3248365"/>
            <a:ext cx="11428367" cy="36556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73" name="Google Shape;773;p56"/>
          <p:cNvGrpSpPr/>
          <p:nvPr/>
        </p:nvGrpSpPr>
        <p:grpSpPr>
          <a:xfrm>
            <a:off x="9512637" y="7761503"/>
            <a:ext cx="6171429" cy="1314286"/>
            <a:chOff x="9512637" y="7761503"/>
            <a:chExt cx="6171429" cy="1314286"/>
          </a:xfrm>
        </p:grpSpPr>
        <p:pic>
          <p:nvPicPr>
            <p:cNvPr id="774" name="Google Shape;774;p5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9512637" y="7761503"/>
              <a:ext cx="6171429" cy="131428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75" name="Google Shape;775;p5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0030031" y="7903290"/>
              <a:ext cx="4263149" cy="113057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76" name="Google Shape;776;p5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129042" y="4422089"/>
            <a:ext cx="8011976" cy="241322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77" name="Google Shape;777;p56"/>
          <p:cNvGrpSpPr/>
          <p:nvPr/>
        </p:nvGrpSpPr>
        <p:grpSpPr>
          <a:xfrm>
            <a:off x="1422621" y="2233333"/>
            <a:ext cx="6171429" cy="1314286"/>
            <a:chOff x="1422621" y="2233333"/>
            <a:chExt cx="6171429" cy="1314286"/>
          </a:xfrm>
        </p:grpSpPr>
        <p:pic>
          <p:nvPicPr>
            <p:cNvPr id="778" name="Google Shape;778;p5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422621" y="2233333"/>
              <a:ext cx="6171429" cy="131428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79" name="Google Shape;779;p56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939996" y="2375120"/>
              <a:ext cx="4435711" cy="107343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8943" y="-124173"/>
            <a:ext cx="19484658" cy="36098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97268" y="954008"/>
            <a:ext cx="4515155" cy="15345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49097" y="3400002"/>
            <a:ext cx="2952392" cy="19481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706173" y="305051"/>
            <a:ext cx="10086895" cy="9659319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6"/>
          <p:cNvSpPr/>
          <p:nvPr/>
        </p:nvSpPr>
        <p:spPr>
          <a:xfrm>
            <a:off x="9220200" y="7581900"/>
            <a:ext cx="7467600" cy="762000"/>
          </a:xfrm>
          <a:prstGeom prst="rect">
            <a:avLst/>
          </a:prstGeom>
          <a:noFill/>
          <a:ln cap="flat" cmpd="sng" w="571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8943" y="-124173"/>
            <a:ext cx="19484658" cy="36098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97268" y="954008"/>
            <a:ext cx="4515155" cy="15345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49097" y="3400002"/>
            <a:ext cx="4412639" cy="29223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00000" y="450002"/>
            <a:ext cx="9720914" cy="938571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7"/>
          <p:cNvSpPr/>
          <p:nvPr/>
        </p:nvSpPr>
        <p:spPr>
          <a:xfrm>
            <a:off x="13487400" y="7353300"/>
            <a:ext cx="914400" cy="914400"/>
          </a:xfrm>
          <a:prstGeom prst="ellipse">
            <a:avLst/>
          </a:prstGeom>
          <a:noFill/>
          <a:ln cap="flat" cmpd="sng" w="571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8943" y="-124173"/>
            <a:ext cx="19484658" cy="36098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97268" y="954008"/>
            <a:ext cx="4515155" cy="15345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518232" y="3912121"/>
            <a:ext cx="4754658" cy="10311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116910" y="5492711"/>
            <a:ext cx="9063799" cy="953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643626" y="5492711"/>
            <a:ext cx="5516675" cy="10707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140233" y="6445944"/>
            <a:ext cx="10020067" cy="976556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8"/>
          <p:cNvSpPr/>
          <p:nvPr/>
        </p:nvSpPr>
        <p:spPr>
          <a:xfrm>
            <a:off x="9296400" y="6286544"/>
            <a:ext cx="1524000" cy="1135956"/>
          </a:xfrm>
          <a:prstGeom prst="ellipse">
            <a:avLst/>
          </a:prstGeom>
          <a:noFill/>
          <a:ln cap="flat" cmpd="sng" w="571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8943" y="-124173"/>
            <a:ext cx="19484658" cy="36098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68697" y="954011"/>
            <a:ext cx="2807012" cy="15174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19493" y="2768018"/>
            <a:ext cx="3472411" cy="983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255012" y="5628571"/>
            <a:ext cx="6171429" cy="43527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1600000" y="1338796"/>
            <a:ext cx="6171429" cy="42938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1600000" y="5628571"/>
            <a:ext cx="6171429" cy="42784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457671" y="1338796"/>
            <a:ext cx="6171429" cy="42938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2023-02-17T19:43:41.000</dcterms:created>
  <dc:creator>officegen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/>
</file>